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4" r:id="rId2"/>
    <p:sldId id="276" r:id="rId3"/>
    <p:sldId id="285" r:id="rId4"/>
    <p:sldId id="287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CC0000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1" autoAdjust="0"/>
    <p:restoredTop sz="94660"/>
  </p:normalViewPr>
  <p:slideViewPr>
    <p:cSldViewPr>
      <p:cViewPr>
        <p:scale>
          <a:sx n="90" d="100"/>
          <a:sy n="90" d="100"/>
        </p:scale>
        <p:origin x="-192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4CBEAF9-9E58-4CC8-A6FF-6DD8A58DEEA4}" type="datetimeFigureOut">
              <a:rPr lang="en-US" smtClean="0"/>
              <a:pPr eaLnBrk="1" latinLnBrk="0" hangingPunct="1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74CBEAF9-9E58-4CC8-A6FF-6DD8A58DEEA4}" type="datetimeFigureOut">
              <a:rPr lang="en-US" smtClean="0"/>
              <a:pPr algn="l" eaLnBrk="1" latinLnBrk="0" hangingPunct="1"/>
              <a:t>12/2/2015</a:t>
            </a:fld>
            <a:endParaRPr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accent1">
                  <a:shade val="75000"/>
                </a:schemeClr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vd-ppt-slideshow.com/blog/wp-content/uploads/2010/12/green-christmas-wallpapers-and-powerpoint-backgrounds-pictures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" y="0"/>
            <a:ext cx="9144064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6632"/>
            <a:ext cx="2247461" cy="75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857620" y="2857496"/>
            <a:ext cx="4071966" cy="2071702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Membuka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Hadiah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Terbesar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Natal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802303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0166" y="1643050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Kita…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28" y="2786058"/>
            <a:ext cx="6643734" cy="3071834"/>
          </a:xfrm>
          <a:prstGeom prst="rect">
            <a:avLst/>
          </a:prstGeom>
        </p:spPr>
        <p:txBody>
          <a:bodyPr wrap="square" anchor="t" anchorCtr="0">
            <a:normAutofit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percaya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kepada-Nya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... 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Syarat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sederhana</a:t>
            </a: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Hanya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percaya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saja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iman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bukan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perbuatan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0166" y="1643050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Kita…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28" y="2786058"/>
            <a:ext cx="6643734" cy="3071834"/>
          </a:xfrm>
          <a:prstGeom prst="rect">
            <a:avLst/>
          </a:prstGeom>
        </p:spPr>
        <p:txBody>
          <a:bodyPr wrap="square" anchor="t" anchorCtr="0">
            <a:normAutofit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binasa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... 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Jaminan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kuat</a:t>
            </a: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Perjalanan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menuju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neraka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dibatalkan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Kematian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dikalahkan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8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0166" y="1500174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Kita…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2500306"/>
            <a:ext cx="6643734" cy="3571900"/>
          </a:xfrm>
          <a:prstGeom prst="rect">
            <a:avLst/>
          </a:prstGeom>
        </p:spPr>
        <p:txBody>
          <a:bodyPr wrap="square" anchor="t" anchorCtr="0">
            <a:normAutofit fontScale="77500" lnSpcReduction="20000"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Melainkan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beroleh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kekal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... 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Masa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depan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terbaik</a:t>
            </a: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Selamanya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bersama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Kristus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kesedihan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kesakitan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ketakutan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kekuatiran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penuaan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Selamanya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penuh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rasa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syukur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sukacita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damai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sejahtera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menikmati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hadirat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Allah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pujian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penyembahan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selama2nya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785926"/>
            <a:ext cx="6643734" cy="464347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428728" y="1285860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Natal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tiba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…!!!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604" y="2071678"/>
            <a:ext cx="6286544" cy="4000528"/>
          </a:xfrm>
          <a:prstGeom prst="rect">
            <a:avLst/>
          </a:prstGeom>
        </p:spPr>
        <p:txBody>
          <a:bodyPr wrap="square" anchor="ctr" anchorCtr="0">
            <a:normAutofit fontScale="77500" lnSpcReduction="20000"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Yesus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pribadi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terbesar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pernah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tahun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kita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merayakan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Hari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KelahiranNya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peringatan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datangnya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Juru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Selamat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terbesar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satu2nya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kita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butuhkan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dipersembahkan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sebagai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terbesar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Natal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ayat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paling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terkenal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Alkitab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Yaitu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Yohanes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3:16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1"/>
            <a:ext cx="9143998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785926"/>
            <a:ext cx="6643734" cy="464347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0166" y="2214554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Yohanes</a:t>
            </a:r>
            <a:r>
              <a:rPr lang="en-US" sz="3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3:16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4480" y="3143248"/>
            <a:ext cx="6072230" cy="2357454"/>
          </a:xfrm>
          <a:prstGeom prst="rect">
            <a:avLst/>
          </a:prstGeom>
        </p:spPr>
        <p:txBody>
          <a:bodyPr wrap="square" anchor="ctr" anchorCtr="0">
            <a:normAutofit fontScale="92500" lnSpcReduction="1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begitu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kasih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Allah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mengaruniakan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Anak-Nya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tunggal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supaya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orang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percaya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kepada-Nya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binasa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melainkan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beroleh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hidup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kekal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2928934"/>
            <a:ext cx="6643734" cy="3643338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0166" y="1643050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ita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…</a:t>
            </a: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604" y="2786058"/>
            <a:ext cx="6072230" cy="2857520"/>
          </a:xfrm>
          <a:prstGeom prst="rect">
            <a:avLst/>
          </a:prstGeom>
        </p:spPr>
        <p:txBody>
          <a:bodyPr wrap="square" anchor="t" anchorCtr="0">
            <a:normAutofit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begitu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kasih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Allah...  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Pengasih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Terbesar</a:t>
            </a: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Pemegang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janji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mutlak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ada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lebih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tinggi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Kepastian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paling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kuat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2928934"/>
            <a:ext cx="6643734" cy="3643338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0166" y="1643050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Kita…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71604" y="2643182"/>
            <a:ext cx="6072230" cy="3143272"/>
          </a:xfrm>
          <a:prstGeom prst="rect">
            <a:avLst/>
          </a:prstGeom>
        </p:spPr>
        <p:txBody>
          <a:bodyPr wrap="square" anchor="t" anchorCtr="0">
            <a:normAutofit fontScale="92500" lnSpcReduction="10000"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Karena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begitu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besar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kasih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Allah... 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Greatest Love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Tuhan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mengasihi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kita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terdahulu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kasih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sempurna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terungkapkan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kondisi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sangat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dalam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kasihNya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2928934"/>
            <a:ext cx="6643734" cy="3643338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0166" y="1643050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Kita…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28" y="2786058"/>
            <a:ext cx="6643734" cy="2857520"/>
          </a:xfrm>
          <a:prstGeom prst="rect">
            <a:avLst/>
          </a:prstGeom>
        </p:spPr>
        <p:txBody>
          <a:bodyPr wrap="square" anchor="t" anchorCtr="0">
            <a:normAutofit fontScale="92500"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dunia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ini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Kita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adalah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ciptaanNya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terbesar</a:t>
            </a: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Kita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diciptakan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secara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unik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Kita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diciptakan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menurut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rupa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Allah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Bahkan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ketika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kita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masih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berdosa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2928934"/>
            <a:ext cx="6643734" cy="3643338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600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0166" y="1643050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Kita…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28" y="2786058"/>
            <a:ext cx="6643734" cy="2857520"/>
          </a:xfrm>
          <a:prstGeom prst="rect">
            <a:avLst/>
          </a:prstGeom>
        </p:spPr>
        <p:txBody>
          <a:bodyPr wrap="square" anchor="t" anchorCtr="0">
            <a:normAutofit fontScale="92500" lnSpcReduction="10000"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Sehingga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telah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mengaruniakan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Peristiwa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Terbesar</a:t>
            </a: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Kasih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Karunia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datang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Inilah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Natal yang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sesungguhnya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Allah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membuat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langkah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pertam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berkorban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kita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0166" y="1643050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Kita…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2643182"/>
            <a:ext cx="6643734" cy="3000396"/>
          </a:xfrm>
          <a:prstGeom prst="rect">
            <a:avLst/>
          </a:prstGeom>
        </p:spPr>
        <p:txBody>
          <a:bodyPr wrap="square" anchor="t" anchorCtr="0">
            <a:normAutofit fontScale="92500"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Anak-Nya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tunggal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 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terbesar</a:t>
            </a: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tunggal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begitu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dikasihi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Allah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Bapa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Anak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Allah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datang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supaya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kita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bisa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menjadi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anak2 Allah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pptbackgrounds.net/uploads/green-christmas-frame-powerpoint-backgroun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269" y="116632"/>
            <a:ext cx="2405640" cy="8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00166" y="1643050"/>
            <a:ext cx="6839361" cy="7815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defTabSz="457200">
              <a:spcBef>
                <a:spcPct val="0"/>
              </a:spcBef>
            </a:pP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Hadiah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Keselamatan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Bagi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Kita…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728" y="2786058"/>
            <a:ext cx="6643734" cy="3071834"/>
          </a:xfrm>
          <a:prstGeom prst="rect">
            <a:avLst/>
          </a:prstGeom>
        </p:spPr>
        <p:txBody>
          <a:bodyPr wrap="square" anchor="t" anchorCtr="0">
            <a:normAutofit lnSpcReduction="10000"/>
          </a:bodyPr>
          <a:lstStyle/>
          <a:p>
            <a:pPr marL="404813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Supaya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setiap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orang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... 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Penawaran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Terbesar</a:t>
            </a:r>
            <a:endParaRPr lang="en-US" sz="28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Semua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bisa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mendapatkannya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Tanpa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pengecualian</a:t>
            </a:r>
            <a:endParaRPr lang="en-US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terburuk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manusia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ditukar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terbaik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dari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Allah</a:t>
            </a:r>
          </a:p>
          <a:p>
            <a:pPr marL="862013" lvl="1" indent="-404813">
              <a:lnSpc>
                <a:spcPct val="120000"/>
              </a:lnSpc>
              <a:buFont typeface="Wingdings" pitchFamily="2" charset="2"/>
              <a:buChar char="Ø"/>
            </a:pP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Autum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2302</TotalTime>
  <Words>353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Autumn</vt:lpstr>
      <vt:lpstr>Slide 1</vt:lpstr>
      <vt:lpstr>           </vt:lpstr>
      <vt:lpstr>           </vt:lpstr>
      <vt:lpstr>           </vt:lpstr>
      <vt:lpstr>           </vt:lpstr>
      <vt:lpstr>           </vt:lpstr>
      <vt:lpstr>           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Fully established in christ</dc:title>
  <dc:creator>WELCOME</dc:creator>
  <cp:lastModifiedBy>FLF Church</cp:lastModifiedBy>
  <cp:revision>97</cp:revision>
  <dcterms:created xsi:type="dcterms:W3CDTF">2014-02-27T21:00:48Z</dcterms:created>
  <dcterms:modified xsi:type="dcterms:W3CDTF">2015-12-03T19:32:25Z</dcterms:modified>
</cp:coreProperties>
</file>