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4" r:id="rId2"/>
    <p:sldId id="305" r:id="rId3"/>
    <p:sldId id="297" r:id="rId4"/>
    <p:sldId id="276" r:id="rId5"/>
    <p:sldId id="298" r:id="rId6"/>
    <p:sldId id="299" r:id="rId7"/>
    <p:sldId id="300" r:id="rId8"/>
    <p:sldId id="301" r:id="rId9"/>
    <p:sldId id="302" r:id="rId10"/>
    <p:sldId id="30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CC00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>
        <p:scale>
          <a:sx n="60" d="100"/>
          <a:sy n="60" d="100"/>
        </p:scale>
        <p:origin x="-10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12/11/2015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vd-ppt-slideshow.com/blog/wp-content/uploads/2010/12/green-christmas-wallpapers-and-powerpoint-backgrounds-pictur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" y="0"/>
            <a:ext cx="9144064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47461" cy="75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57620" y="2857496"/>
            <a:ext cx="4071966" cy="2071702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Christ’s </a:t>
            </a:r>
          </a:p>
          <a:p>
            <a:pPr lvl="0" algn="ctr" defTabSz="457200">
              <a:spcBef>
                <a:spcPct val="0"/>
              </a:spcBef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Gifts To Us All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023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backgrounds.net/uploads/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269" y="116632"/>
            <a:ext cx="2405640" cy="8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71604" y="928670"/>
            <a:ext cx="6839361" cy="78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3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Remember…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3042" y="1785926"/>
            <a:ext cx="6500858" cy="4071966"/>
          </a:xfrm>
          <a:prstGeom prst="rect">
            <a:avLst/>
          </a:prstGeom>
        </p:spPr>
        <p:txBody>
          <a:bodyPr wrap="square" anchor="ctr" anchorCtr="0">
            <a:normAutofit fontScale="92500"/>
          </a:bodyPr>
          <a:lstStyle/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 is called 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"Father of Eternity"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 he opens up the way to eternal life, he is the head, the source, the father or eternal life, and 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 is called 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"Prince of Peace"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one who brings peace with God, men, and inner peace as he died for sinners and rose again. He is our peace.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backgrounds.net/uploads/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1785926"/>
            <a:ext cx="6643734" cy="4643470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269" y="116632"/>
            <a:ext cx="2405640" cy="8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28728" y="1214422"/>
            <a:ext cx="6839361" cy="78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3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3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 coming of our Savior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0166" y="2071678"/>
            <a:ext cx="6500858" cy="4214842"/>
          </a:xfrm>
          <a:prstGeom prst="rect">
            <a:avLst/>
          </a:prstGeom>
        </p:spPr>
        <p:txBody>
          <a:bodyPr wrap="square" anchor="ctr" anchorCtr="0">
            <a:normAutofit fontScale="70000" lnSpcReduction="20000"/>
          </a:bodyPr>
          <a:lstStyle/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300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promises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the coming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messiah between 500-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700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years before Jesus birth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109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prophesies foretold about 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His birth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Malachi: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Jesus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birth in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Bethlehem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700 yrs ago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Daniel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gave timeline of Jesus before He appears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Isaiah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said the messiah will be born of a virgin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Jeremiah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foresaw the slaughter of many because of the coming King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Hosea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foresaw Joseph and Mary have to go to Egypt to save Jesus’ life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329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(129 OT and 200 NT)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prophesis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foretold about the 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coming back of Jesus Christ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backgrounds.net/uploads/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9143998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1785926"/>
            <a:ext cx="6643734" cy="4643470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269" y="116632"/>
            <a:ext cx="2405640" cy="8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14480" y="2000240"/>
            <a:ext cx="6839361" cy="78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3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Isaiah 9:6  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3042" y="2714620"/>
            <a:ext cx="6215106" cy="2928958"/>
          </a:xfrm>
          <a:prstGeom prst="rect">
            <a:avLst/>
          </a:prstGeom>
        </p:spPr>
        <p:txBody>
          <a:bodyPr wrap="square" anchor="ctr" anchorCtr="0">
            <a:normAutofit fontScale="92500" lnSpcReduction="20000"/>
          </a:bodyPr>
          <a:lstStyle/>
          <a:p>
            <a:pPr algn="ctr"/>
            <a:r>
              <a:rPr lang="en-US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unto us a 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Child is born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Unto us a 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Son is given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the government will be upon His shoulder.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His name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will be called</a:t>
            </a:r>
          </a:p>
          <a:p>
            <a:pPr algn="ctr"/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Wonderful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Counselor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Mighty God,</a:t>
            </a:r>
          </a:p>
          <a:p>
            <a:pPr algn="ctr">
              <a:tabLst>
                <a:tab pos="2862263" algn="l"/>
              </a:tabLst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Everlasting Father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Prince of Peace.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backgrounds.net/uploads/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1785926"/>
            <a:ext cx="6643734" cy="4643470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269" y="116632"/>
            <a:ext cx="2405640" cy="8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28728" y="1214422"/>
            <a:ext cx="6839361" cy="78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3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Grace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God Came…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0166" y="2071678"/>
            <a:ext cx="6500858" cy="4214842"/>
          </a:xfrm>
          <a:prstGeom prst="rect">
            <a:avLst/>
          </a:prstGeom>
        </p:spPr>
        <p:txBody>
          <a:bodyPr wrap="square" anchor="ctr" anchorCtr="0">
            <a:normAutofit fontScale="77500" lnSpcReduction="20000"/>
          </a:bodyPr>
          <a:lstStyle/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John 1:17 </a:t>
            </a: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the law was given through Moses, but grace and truth came through Jesus Christ.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Christ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was born unto us – 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Our God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for us never against us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 Son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given so 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sons of God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come back to the Father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 carries the weight of the world on his shoulder..His kingdom is invisible presently but He will come again and establish His reign.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backgrounds.net/uploads/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1785926"/>
            <a:ext cx="6643734" cy="4643470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269" y="116632"/>
            <a:ext cx="2405640" cy="8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28728" y="1214422"/>
            <a:ext cx="6839361" cy="78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3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Wonderful Counselor…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0166" y="2285992"/>
            <a:ext cx="6500858" cy="4000528"/>
          </a:xfrm>
          <a:prstGeom prst="rect">
            <a:avLst/>
          </a:prstGeom>
        </p:spPr>
        <p:txBody>
          <a:bodyPr wrap="square" anchor="ctr" anchorCtr="0">
            <a:normAutofit fontScale="85000" lnSpcReduction="10000"/>
          </a:bodyPr>
          <a:lstStyle/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 counsels us in the ways of God 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John 14:6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am the way, the truth and the life…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 tells us about God and His Kingdom to come…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 will guide you through Holy Spirit to teach us and remind us about His words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Matthew 7:7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 imparts wisdom to those who ask, who seek and who knock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backgrounds.net/uploads/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269" y="116632"/>
            <a:ext cx="2405640" cy="8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28728" y="1214422"/>
            <a:ext cx="6839361" cy="78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3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Mighty God…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0166" y="2571744"/>
            <a:ext cx="6500858" cy="3857652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gibbor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…God Himself came to be with us..Emmanuel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His 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All Mighty and All Powerful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 who came from the mount to touch the leper, sit and dine with tax collector, defend prostitute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backgrounds.net/uploads/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269" y="116632"/>
            <a:ext cx="2405640" cy="8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71604" y="1500174"/>
            <a:ext cx="6839361" cy="78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3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Everlasting Father…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0166" y="3000348"/>
            <a:ext cx="6500858" cy="3857652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Father and Founder of Eternal Life..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He ushers us in Eternal life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 open the door for us to Eternity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Father also has reference as protector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Joseph as the father of Pharaoh's palace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backgrounds.net/uploads/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269" y="116632"/>
            <a:ext cx="2405640" cy="8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71604" y="1357298"/>
            <a:ext cx="6839361" cy="78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3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Prince of Peace…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604" y="3286124"/>
            <a:ext cx="6500858" cy="3857652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 is Peace giver.. 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With God, men and ourselves..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Peace in the midst of trials not in the absence of trials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Peace through the storm not running from the storm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John 14:27</a:t>
            </a:r>
          </a:p>
          <a:p>
            <a:pPr marL="404813" indent="-404813">
              <a:lnSpc>
                <a:spcPct val="120000"/>
              </a:lnSpc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backgrounds.net/uploads/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269" y="116632"/>
            <a:ext cx="2405640" cy="8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71604" y="928670"/>
            <a:ext cx="6839361" cy="78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3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Remember…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3042" y="1857364"/>
            <a:ext cx="6500858" cy="4071966"/>
          </a:xfrm>
          <a:prstGeom prst="rect">
            <a:avLst/>
          </a:prstGeom>
        </p:spPr>
        <p:txBody>
          <a:bodyPr wrap="square" anchor="ctr" anchorCtr="0">
            <a:normAutofit fontScale="92500" lnSpcReduction="10000"/>
          </a:bodyPr>
          <a:lstStyle/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one who was to come is described as 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"Wonderful Counselor"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one who tells us about God and about ourselves, how we are to live, 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 is called 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"Mighty God"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God in the flesh, God with us. Here we have God taking on humanity so he can save us and identifies with us; he shows us his love for us. </a:t>
            </a:r>
          </a:p>
        </p:txBody>
      </p:sp>
    </p:spTree>
    <p:extLst>
      <p:ext uri="{BB962C8B-B14F-4D97-AF65-F5344CB8AC3E}">
        <p14:creationId xmlns:p14="http://schemas.microsoft.com/office/powerpoint/2010/main" xmlns="" val="1127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Autum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2402</TotalTime>
  <Words>503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Autumn</vt:lpstr>
      <vt:lpstr>Slide 1</vt:lpstr>
      <vt:lpstr>           </vt:lpstr>
      <vt:lpstr>           </vt:lpstr>
      <vt:lpstr>           </vt:lpstr>
      <vt:lpstr>           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Fully established in christ</dc:title>
  <dc:creator>WELCOME</dc:creator>
  <cp:lastModifiedBy>FLF Church</cp:lastModifiedBy>
  <cp:revision>105</cp:revision>
  <dcterms:created xsi:type="dcterms:W3CDTF">2014-02-27T21:00:48Z</dcterms:created>
  <dcterms:modified xsi:type="dcterms:W3CDTF">2015-12-11T11:46:33Z</dcterms:modified>
</cp:coreProperties>
</file>