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84" r:id="rId2"/>
    <p:sldId id="276" r:id="rId3"/>
    <p:sldId id="269" r:id="rId4"/>
    <p:sldId id="285" r:id="rId5"/>
    <p:sldId id="286" r:id="rId6"/>
    <p:sldId id="287" r:id="rId7"/>
    <p:sldId id="288" r:id="rId8"/>
    <p:sldId id="270" r:id="rId9"/>
    <p:sldId id="289" r:id="rId10"/>
    <p:sldId id="257" r:id="rId11"/>
    <p:sldId id="278" r:id="rId12"/>
    <p:sldId id="277" r:id="rId13"/>
    <p:sldId id="279" r:id="rId14"/>
    <p:sldId id="280" r:id="rId15"/>
    <p:sldId id="281" r:id="rId16"/>
    <p:sldId id="282" r:id="rId17"/>
    <p:sldId id="28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32" autoAdjust="0"/>
    <p:restoredTop sz="94660"/>
  </p:normalViewPr>
  <p:slideViewPr>
    <p:cSldViewPr>
      <p:cViewPr>
        <p:scale>
          <a:sx n="80" d="100"/>
          <a:sy n="80" d="100"/>
        </p:scale>
        <p:origin x="-1290" y="-2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10/9/2015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eaLnBrk="1" latinLnBrk="0" hangingPunct="1"/>
              <a:t>‹#›</a:t>
            </a:fld>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10/9/2015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10/9/2015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10/9/2015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eaLnBrk="1" latinLnBrk="0" hangingPunct="1"/>
              <a:t>‹#›</a:t>
            </a:fld>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10/9/2015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eaLnBrk="1" latinLnBrk="0" hangingPunct="1"/>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10/9/2015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CA15C064-DD44-4CAC-873E-2D1F54821676}" type="slidenum">
              <a:rPr kumimoji="0" lang="en-US" smtClean="0"/>
              <a:pPr eaLnBrk="1" latinLnBrk="0" hangingPunct="1"/>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8224" y="1812927"/>
            <a:ext cx="31324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84078" y="1812927"/>
            <a:ext cx="315047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10/9/2015</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CA15C064-DD44-4CAC-873E-2D1F54821676}" type="slidenum">
              <a:rPr kumimoji="0" lang="en-US" smtClean="0"/>
              <a:pPr eaLnBrk="1" latinLnBrk="0" hangingPunct="1"/>
              <a:t>‹#›</a:t>
            </a:fld>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10/9/2015</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CA15C064-DD44-4CAC-873E-2D1F54821676}" type="slidenum">
              <a:rPr kumimoji="0" lang="en-US" smtClean="0"/>
              <a:pPr eaLnBrk="1" latinLnBrk="0" hangingPunct="1"/>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10/9/2015</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CA15C064-DD44-4CAC-873E-2D1F54821676}"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10/9/2015</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CA15C064-DD44-4CAC-873E-2D1F54821676}" type="slidenum">
              <a:rPr kumimoji="0" lang="en-US" smtClean="0"/>
              <a:pPr eaLnBrk="1" latinLnBrk="0" hangingPunct="1"/>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10/9/2015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CA15C064-DD44-4CAC-873E-2D1F54821676}" type="slidenum">
              <a:rPr kumimoji="0" lang="en-US" smtClean="0"/>
              <a:pPr eaLnBrk="1" latinLnBrk="0" hangingPunct="1"/>
              <a:t>‹#›</a:t>
            </a:fld>
            <a:endParaRPr kumimoji="0" lang="en-US"/>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2"/>
                </a:solidFill>
              </a:defRPr>
            </a:lvl1pPr>
          </a:lstStyle>
          <a:p>
            <a:pPr algn="l" eaLnBrk="1" latinLnBrk="0" hangingPunct="1"/>
            <a:fld id="{74CBEAF9-9E58-4CC8-A6FF-6DD8A58DEEA4}" type="datetimeFigureOut">
              <a:rPr lang="en-US" smtClean="0"/>
              <a:pPr algn="l" eaLnBrk="1" latinLnBrk="0" hangingPunct="1"/>
              <a:t>10/9/2015</a:t>
            </a:fld>
            <a:endParaRPr lang="en-US" dirty="0">
              <a:solidFill>
                <a:schemeClr val="accent1">
                  <a:shade val="75000"/>
                </a:schemeClr>
              </a:solidFill>
            </a:endParaRPr>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2"/>
                </a:solidFill>
              </a:defRPr>
            </a:lvl1pPr>
          </a:lstStyle>
          <a:p>
            <a:pPr algn="r" eaLnBrk="1" latinLnBrk="0" hangingPunct="1"/>
            <a:endParaRPr kumimoji="0" lang="en-US" dirty="0">
              <a:solidFill>
                <a:schemeClr val="accent1">
                  <a:shade val="75000"/>
                </a:schemeClr>
              </a:solidFill>
            </a:endParaRPr>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2"/>
                </a:solidFill>
              </a:defRPr>
            </a:lvl1pPr>
          </a:lstStyle>
          <a:p>
            <a:fld id="{CA15C064-DD44-4CAC-873E-2D1F54821676}" type="slidenum">
              <a:rPr kumimoji="0" lang="en-US" smtClean="0"/>
              <a:pPr eaLnBrk="1" latinLnBrk="0" hangingPunct="1"/>
              <a:t>‹#›</a:t>
            </a:fld>
            <a:endParaRPr kumimoji="0" lang="en-US" dirty="0">
              <a:solidFill>
                <a:schemeClr val="accent1">
                  <a:shade val="75000"/>
                </a:schemeClr>
              </a:solidFill>
            </a:endParaRPr>
          </a:p>
        </p:txBody>
      </p:sp>
      <p:grpSp>
        <p:nvGrpSpPr>
          <p:cNvPr id="61" name="Group 60"/>
          <p:cNvGrpSpPr/>
          <p:nvPr/>
        </p:nvGrpSpPr>
        <p:grpSpPr>
          <a:xfrm>
            <a:off x="-33595" y="0"/>
            <a:ext cx="9177595" cy="6857999"/>
            <a:chOff x="-33595" y="0"/>
            <a:chExt cx="9177595" cy="6857999"/>
          </a:xfrm>
        </p:grpSpPr>
        <p:grpSp>
          <p:nvGrpSpPr>
            <p:cNvPr id="62" name="Group 182"/>
            <p:cNvGrpSpPr/>
            <p:nvPr/>
          </p:nvGrpSpPr>
          <p:grpSpPr>
            <a:xfrm>
              <a:off x="-33595" y="437091"/>
              <a:ext cx="9074452" cy="6174255"/>
              <a:chOff x="-33595" y="437091"/>
              <a:chExt cx="9074452" cy="6174255"/>
            </a:xfrm>
          </p:grpSpPr>
          <p:sp>
            <p:nvSpPr>
              <p:cNvPr id="92" name="Freeform 12"/>
              <p:cNvSpPr>
                <a:spLocks noChangeAspect="1"/>
              </p:cNvSpPr>
              <p:nvPr/>
            </p:nvSpPr>
            <p:spPr bwMode="auto">
              <a:xfrm rot="8051039">
                <a:off x="-11813" y="3783436"/>
                <a:ext cx="1054883" cy="1098447"/>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3" name="Freeform 28"/>
              <p:cNvSpPr>
                <a:spLocks noChangeAspect="1"/>
              </p:cNvSpPr>
              <p:nvPr/>
            </p:nvSpPr>
            <p:spPr bwMode="auto">
              <a:xfrm rot="7569598">
                <a:off x="558950" y="196683"/>
                <a:ext cx="832668" cy="1313484"/>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4" name="Freeform 36"/>
              <p:cNvSpPr>
                <a:spLocks noChangeAspect="1"/>
              </p:cNvSpPr>
              <p:nvPr/>
            </p:nvSpPr>
            <p:spPr bwMode="auto">
              <a:xfrm rot="11849821">
                <a:off x="7750232" y="597775"/>
                <a:ext cx="1064273" cy="1063143"/>
              </a:xfrm>
              <a:custGeom>
                <a:avLst/>
                <a:gdLst/>
                <a:ahLst/>
                <a:cxnLst>
                  <a:cxn ang="0">
                    <a:pos x="1280" y="874"/>
                  </a:cxn>
                  <a:cxn ang="0">
                    <a:pos x="1142" y="974"/>
                  </a:cxn>
                  <a:cxn ang="0">
                    <a:pos x="1150" y="944"/>
                  </a:cxn>
                  <a:cxn ang="0">
                    <a:pos x="1196" y="832"/>
                  </a:cxn>
                  <a:cxn ang="0">
                    <a:pos x="1194" y="590"/>
                  </a:cxn>
                  <a:cxn ang="0">
                    <a:pos x="1152" y="368"/>
                  </a:cxn>
                  <a:cxn ang="0">
                    <a:pos x="1020" y="148"/>
                  </a:cxn>
                  <a:cxn ang="0">
                    <a:pos x="958" y="62"/>
                  </a:cxn>
                  <a:cxn ang="0">
                    <a:pos x="942" y="0"/>
                  </a:cxn>
                  <a:cxn ang="0">
                    <a:pos x="930" y="44"/>
                  </a:cxn>
                  <a:cxn ang="0">
                    <a:pos x="884" y="120"/>
                  </a:cxn>
                  <a:cxn ang="0">
                    <a:pos x="738" y="346"/>
                  </a:cxn>
                  <a:cxn ang="0">
                    <a:pos x="702" y="516"/>
                  </a:cxn>
                  <a:cxn ang="0">
                    <a:pos x="680" y="794"/>
                  </a:cxn>
                  <a:cxn ang="0">
                    <a:pos x="724" y="930"/>
                  </a:cxn>
                  <a:cxn ang="0">
                    <a:pos x="744" y="972"/>
                  </a:cxn>
                  <a:cxn ang="0">
                    <a:pos x="636" y="896"/>
                  </a:cxn>
                  <a:cxn ang="0">
                    <a:pos x="504" y="826"/>
                  </a:cxn>
                  <a:cxn ang="0">
                    <a:pos x="118" y="794"/>
                  </a:cxn>
                  <a:cxn ang="0">
                    <a:pos x="72" y="836"/>
                  </a:cxn>
                  <a:cxn ang="0">
                    <a:pos x="232" y="986"/>
                  </a:cxn>
                  <a:cxn ang="0">
                    <a:pos x="424" y="1194"/>
                  </a:cxn>
                  <a:cxn ang="0">
                    <a:pos x="608" y="1266"/>
                  </a:cxn>
                  <a:cxn ang="0">
                    <a:pos x="698" y="1248"/>
                  </a:cxn>
                  <a:cxn ang="0">
                    <a:pos x="708" y="1268"/>
                  </a:cxn>
                  <a:cxn ang="0">
                    <a:pos x="558" y="1382"/>
                  </a:cxn>
                  <a:cxn ang="0">
                    <a:pos x="416" y="1562"/>
                  </a:cxn>
                  <a:cxn ang="0">
                    <a:pos x="460" y="1634"/>
                  </a:cxn>
                  <a:cxn ang="0">
                    <a:pos x="628" y="1588"/>
                  </a:cxn>
                  <a:cxn ang="0">
                    <a:pos x="752" y="1516"/>
                  </a:cxn>
                  <a:cxn ang="0">
                    <a:pos x="784" y="1576"/>
                  </a:cxn>
                  <a:cxn ang="0">
                    <a:pos x="816" y="1560"/>
                  </a:cxn>
                  <a:cxn ang="0">
                    <a:pos x="858" y="1422"/>
                  </a:cxn>
                  <a:cxn ang="0">
                    <a:pos x="904" y="1368"/>
                  </a:cxn>
                  <a:cxn ang="0">
                    <a:pos x="878" y="1664"/>
                  </a:cxn>
                  <a:cxn ang="0">
                    <a:pos x="810" y="1824"/>
                  </a:cxn>
                  <a:cxn ang="0">
                    <a:pos x="780" y="1854"/>
                  </a:cxn>
                  <a:cxn ang="0">
                    <a:pos x="806" y="1876"/>
                  </a:cxn>
                  <a:cxn ang="0">
                    <a:pos x="874" y="1868"/>
                  </a:cxn>
                  <a:cxn ang="0">
                    <a:pos x="904" y="1856"/>
                  </a:cxn>
                  <a:cxn ang="0">
                    <a:pos x="952" y="1680"/>
                  </a:cxn>
                  <a:cxn ang="0">
                    <a:pos x="988" y="1342"/>
                  </a:cxn>
                  <a:cxn ang="0">
                    <a:pos x="1062" y="1548"/>
                  </a:cxn>
                  <a:cxn ang="0">
                    <a:pos x="1084" y="1572"/>
                  </a:cxn>
                  <a:cxn ang="0">
                    <a:pos x="1112" y="1566"/>
                  </a:cxn>
                  <a:cxn ang="0">
                    <a:pos x="1162" y="1530"/>
                  </a:cxn>
                  <a:cxn ang="0">
                    <a:pos x="1344" y="1620"/>
                  </a:cxn>
                  <a:cxn ang="0">
                    <a:pos x="1498" y="1638"/>
                  </a:cxn>
                  <a:cxn ang="0">
                    <a:pos x="1402" y="1462"/>
                  </a:cxn>
                  <a:cxn ang="0">
                    <a:pos x="1230" y="1306"/>
                  </a:cxn>
                  <a:cxn ang="0">
                    <a:pos x="1164" y="1252"/>
                  </a:cxn>
                  <a:cxn ang="0">
                    <a:pos x="1216" y="1260"/>
                  </a:cxn>
                  <a:cxn ang="0">
                    <a:pos x="1358" y="1250"/>
                  </a:cxn>
                  <a:cxn ang="0">
                    <a:pos x="1576" y="1076"/>
                  </a:cxn>
                  <a:cxn ang="0">
                    <a:pos x="1744" y="892"/>
                  </a:cxn>
                  <a:cxn ang="0">
                    <a:pos x="1880" y="802"/>
                  </a:cxn>
                  <a:cxn ang="0">
                    <a:pos x="1528" y="798"/>
                  </a:cxn>
                </a:cxnLst>
                <a:rect l="0" t="0" r="r" b="b"/>
                <a:pathLst>
                  <a:path w="1884" h="1882">
                    <a:moveTo>
                      <a:pt x="1380" y="826"/>
                    </a:moveTo>
                    <a:lnTo>
                      <a:pt x="1380" y="826"/>
                    </a:lnTo>
                    <a:lnTo>
                      <a:pt x="1364" y="830"/>
                    </a:lnTo>
                    <a:lnTo>
                      <a:pt x="1348" y="836"/>
                    </a:lnTo>
                    <a:lnTo>
                      <a:pt x="1314" y="852"/>
                    </a:lnTo>
                    <a:lnTo>
                      <a:pt x="1280" y="874"/>
                    </a:lnTo>
                    <a:lnTo>
                      <a:pt x="1248" y="896"/>
                    </a:lnTo>
                    <a:lnTo>
                      <a:pt x="1190" y="940"/>
                    </a:lnTo>
                    <a:lnTo>
                      <a:pt x="1156" y="968"/>
                    </a:lnTo>
                    <a:lnTo>
                      <a:pt x="1156" y="968"/>
                    </a:lnTo>
                    <a:lnTo>
                      <a:pt x="1148" y="972"/>
                    </a:lnTo>
                    <a:lnTo>
                      <a:pt x="1142" y="974"/>
                    </a:lnTo>
                    <a:lnTo>
                      <a:pt x="1140" y="972"/>
                    </a:lnTo>
                    <a:lnTo>
                      <a:pt x="1138" y="968"/>
                    </a:lnTo>
                    <a:lnTo>
                      <a:pt x="1138" y="960"/>
                    </a:lnTo>
                    <a:lnTo>
                      <a:pt x="1138" y="956"/>
                    </a:lnTo>
                    <a:lnTo>
                      <a:pt x="1138" y="956"/>
                    </a:lnTo>
                    <a:lnTo>
                      <a:pt x="1150" y="944"/>
                    </a:lnTo>
                    <a:lnTo>
                      <a:pt x="1160" y="930"/>
                    </a:lnTo>
                    <a:lnTo>
                      <a:pt x="1168" y="916"/>
                    </a:lnTo>
                    <a:lnTo>
                      <a:pt x="1176" y="900"/>
                    </a:lnTo>
                    <a:lnTo>
                      <a:pt x="1182" y="884"/>
                    </a:lnTo>
                    <a:lnTo>
                      <a:pt x="1188" y="868"/>
                    </a:lnTo>
                    <a:lnTo>
                      <a:pt x="1196" y="832"/>
                    </a:lnTo>
                    <a:lnTo>
                      <a:pt x="1202" y="794"/>
                    </a:lnTo>
                    <a:lnTo>
                      <a:pt x="1204" y="754"/>
                    </a:lnTo>
                    <a:lnTo>
                      <a:pt x="1204" y="712"/>
                    </a:lnTo>
                    <a:lnTo>
                      <a:pt x="1202" y="672"/>
                    </a:lnTo>
                    <a:lnTo>
                      <a:pt x="1198" y="630"/>
                    </a:lnTo>
                    <a:lnTo>
                      <a:pt x="1194" y="590"/>
                    </a:lnTo>
                    <a:lnTo>
                      <a:pt x="1182" y="516"/>
                    </a:lnTo>
                    <a:lnTo>
                      <a:pt x="1170" y="454"/>
                    </a:lnTo>
                    <a:lnTo>
                      <a:pt x="1162" y="408"/>
                    </a:lnTo>
                    <a:lnTo>
                      <a:pt x="1162" y="408"/>
                    </a:lnTo>
                    <a:lnTo>
                      <a:pt x="1160" y="388"/>
                    </a:lnTo>
                    <a:lnTo>
                      <a:pt x="1152" y="368"/>
                    </a:lnTo>
                    <a:lnTo>
                      <a:pt x="1144" y="346"/>
                    </a:lnTo>
                    <a:lnTo>
                      <a:pt x="1134" y="324"/>
                    </a:lnTo>
                    <a:lnTo>
                      <a:pt x="1108" y="276"/>
                    </a:lnTo>
                    <a:lnTo>
                      <a:pt x="1078" y="230"/>
                    </a:lnTo>
                    <a:lnTo>
                      <a:pt x="1048" y="186"/>
                    </a:lnTo>
                    <a:lnTo>
                      <a:pt x="1020" y="148"/>
                    </a:lnTo>
                    <a:lnTo>
                      <a:pt x="998" y="120"/>
                    </a:lnTo>
                    <a:lnTo>
                      <a:pt x="984" y="104"/>
                    </a:lnTo>
                    <a:lnTo>
                      <a:pt x="984" y="104"/>
                    </a:lnTo>
                    <a:lnTo>
                      <a:pt x="974" y="94"/>
                    </a:lnTo>
                    <a:lnTo>
                      <a:pt x="966" y="78"/>
                    </a:lnTo>
                    <a:lnTo>
                      <a:pt x="958" y="62"/>
                    </a:lnTo>
                    <a:lnTo>
                      <a:pt x="952" y="44"/>
                    </a:lnTo>
                    <a:lnTo>
                      <a:pt x="944" y="14"/>
                    </a:lnTo>
                    <a:lnTo>
                      <a:pt x="942" y="0"/>
                    </a:lnTo>
                    <a:lnTo>
                      <a:pt x="942" y="0"/>
                    </a:lnTo>
                    <a:lnTo>
                      <a:pt x="942" y="0"/>
                    </a:lnTo>
                    <a:lnTo>
                      <a:pt x="942" y="0"/>
                    </a:lnTo>
                    <a:lnTo>
                      <a:pt x="942" y="0"/>
                    </a:lnTo>
                    <a:lnTo>
                      <a:pt x="942" y="0"/>
                    </a:lnTo>
                    <a:lnTo>
                      <a:pt x="942" y="0"/>
                    </a:lnTo>
                    <a:lnTo>
                      <a:pt x="942" y="0"/>
                    </a:lnTo>
                    <a:lnTo>
                      <a:pt x="938" y="14"/>
                    </a:lnTo>
                    <a:lnTo>
                      <a:pt x="930" y="44"/>
                    </a:lnTo>
                    <a:lnTo>
                      <a:pt x="924" y="62"/>
                    </a:lnTo>
                    <a:lnTo>
                      <a:pt x="918" y="78"/>
                    </a:lnTo>
                    <a:lnTo>
                      <a:pt x="910" y="94"/>
                    </a:lnTo>
                    <a:lnTo>
                      <a:pt x="900" y="104"/>
                    </a:lnTo>
                    <a:lnTo>
                      <a:pt x="900" y="104"/>
                    </a:lnTo>
                    <a:lnTo>
                      <a:pt x="884" y="120"/>
                    </a:lnTo>
                    <a:lnTo>
                      <a:pt x="862" y="148"/>
                    </a:lnTo>
                    <a:lnTo>
                      <a:pt x="834" y="186"/>
                    </a:lnTo>
                    <a:lnTo>
                      <a:pt x="804" y="230"/>
                    </a:lnTo>
                    <a:lnTo>
                      <a:pt x="776" y="276"/>
                    </a:lnTo>
                    <a:lnTo>
                      <a:pt x="750" y="324"/>
                    </a:lnTo>
                    <a:lnTo>
                      <a:pt x="738" y="346"/>
                    </a:lnTo>
                    <a:lnTo>
                      <a:pt x="730" y="368"/>
                    </a:lnTo>
                    <a:lnTo>
                      <a:pt x="724" y="388"/>
                    </a:lnTo>
                    <a:lnTo>
                      <a:pt x="720" y="408"/>
                    </a:lnTo>
                    <a:lnTo>
                      <a:pt x="720" y="408"/>
                    </a:lnTo>
                    <a:lnTo>
                      <a:pt x="712" y="454"/>
                    </a:lnTo>
                    <a:lnTo>
                      <a:pt x="702" y="516"/>
                    </a:lnTo>
                    <a:lnTo>
                      <a:pt x="690" y="590"/>
                    </a:lnTo>
                    <a:lnTo>
                      <a:pt x="684" y="630"/>
                    </a:lnTo>
                    <a:lnTo>
                      <a:pt x="680" y="672"/>
                    </a:lnTo>
                    <a:lnTo>
                      <a:pt x="678" y="712"/>
                    </a:lnTo>
                    <a:lnTo>
                      <a:pt x="678" y="754"/>
                    </a:lnTo>
                    <a:lnTo>
                      <a:pt x="680" y="794"/>
                    </a:lnTo>
                    <a:lnTo>
                      <a:pt x="686" y="832"/>
                    </a:lnTo>
                    <a:lnTo>
                      <a:pt x="694" y="868"/>
                    </a:lnTo>
                    <a:lnTo>
                      <a:pt x="700" y="884"/>
                    </a:lnTo>
                    <a:lnTo>
                      <a:pt x="708" y="900"/>
                    </a:lnTo>
                    <a:lnTo>
                      <a:pt x="714" y="916"/>
                    </a:lnTo>
                    <a:lnTo>
                      <a:pt x="724" y="930"/>
                    </a:lnTo>
                    <a:lnTo>
                      <a:pt x="734" y="944"/>
                    </a:lnTo>
                    <a:lnTo>
                      <a:pt x="744" y="956"/>
                    </a:lnTo>
                    <a:lnTo>
                      <a:pt x="744" y="956"/>
                    </a:lnTo>
                    <a:lnTo>
                      <a:pt x="746" y="960"/>
                    </a:lnTo>
                    <a:lnTo>
                      <a:pt x="746" y="968"/>
                    </a:lnTo>
                    <a:lnTo>
                      <a:pt x="744" y="972"/>
                    </a:lnTo>
                    <a:lnTo>
                      <a:pt x="740" y="974"/>
                    </a:lnTo>
                    <a:lnTo>
                      <a:pt x="736" y="972"/>
                    </a:lnTo>
                    <a:lnTo>
                      <a:pt x="728" y="968"/>
                    </a:lnTo>
                    <a:lnTo>
                      <a:pt x="728" y="968"/>
                    </a:lnTo>
                    <a:lnTo>
                      <a:pt x="694" y="940"/>
                    </a:lnTo>
                    <a:lnTo>
                      <a:pt x="636" y="896"/>
                    </a:lnTo>
                    <a:lnTo>
                      <a:pt x="602" y="874"/>
                    </a:lnTo>
                    <a:lnTo>
                      <a:pt x="568" y="852"/>
                    </a:lnTo>
                    <a:lnTo>
                      <a:pt x="534" y="836"/>
                    </a:lnTo>
                    <a:lnTo>
                      <a:pt x="518" y="830"/>
                    </a:lnTo>
                    <a:lnTo>
                      <a:pt x="504" y="826"/>
                    </a:lnTo>
                    <a:lnTo>
                      <a:pt x="504" y="826"/>
                    </a:lnTo>
                    <a:lnTo>
                      <a:pt x="442" y="812"/>
                    </a:lnTo>
                    <a:lnTo>
                      <a:pt x="402" y="804"/>
                    </a:lnTo>
                    <a:lnTo>
                      <a:pt x="354" y="798"/>
                    </a:lnTo>
                    <a:lnTo>
                      <a:pt x="292" y="794"/>
                    </a:lnTo>
                    <a:lnTo>
                      <a:pt x="216" y="792"/>
                    </a:lnTo>
                    <a:lnTo>
                      <a:pt x="118" y="794"/>
                    </a:lnTo>
                    <a:lnTo>
                      <a:pt x="0" y="800"/>
                    </a:lnTo>
                    <a:lnTo>
                      <a:pt x="0" y="800"/>
                    </a:lnTo>
                    <a:lnTo>
                      <a:pt x="4" y="802"/>
                    </a:lnTo>
                    <a:lnTo>
                      <a:pt x="18" y="806"/>
                    </a:lnTo>
                    <a:lnTo>
                      <a:pt x="40" y="816"/>
                    </a:lnTo>
                    <a:lnTo>
                      <a:pt x="72" y="836"/>
                    </a:lnTo>
                    <a:lnTo>
                      <a:pt x="92" y="850"/>
                    </a:lnTo>
                    <a:lnTo>
                      <a:pt x="114" y="870"/>
                    </a:lnTo>
                    <a:lnTo>
                      <a:pt x="140" y="892"/>
                    </a:lnTo>
                    <a:lnTo>
                      <a:pt x="168" y="918"/>
                    </a:lnTo>
                    <a:lnTo>
                      <a:pt x="198" y="950"/>
                    </a:lnTo>
                    <a:lnTo>
                      <a:pt x="232" y="986"/>
                    </a:lnTo>
                    <a:lnTo>
                      <a:pt x="268" y="1028"/>
                    </a:lnTo>
                    <a:lnTo>
                      <a:pt x="306" y="1076"/>
                    </a:lnTo>
                    <a:lnTo>
                      <a:pt x="306" y="1076"/>
                    </a:lnTo>
                    <a:lnTo>
                      <a:pt x="348" y="1124"/>
                    </a:lnTo>
                    <a:lnTo>
                      <a:pt x="386" y="1162"/>
                    </a:lnTo>
                    <a:lnTo>
                      <a:pt x="424" y="1194"/>
                    </a:lnTo>
                    <a:lnTo>
                      <a:pt x="460" y="1218"/>
                    </a:lnTo>
                    <a:lnTo>
                      <a:pt x="494" y="1238"/>
                    </a:lnTo>
                    <a:lnTo>
                      <a:pt x="526" y="1250"/>
                    </a:lnTo>
                    <a:lnTo>
                      <a:pt x="556" y="1260"/>
                    </a:lnTo>
                    <a:lnTo>
                      <a:pt x="584" y="1264"/>
                    </a:lnTo>
                    <a:lnTo>
                      <a:pt x="608" y="1266"/>
                    </a:lnTo>
                    <a:lnTo>
                      <a:pt x="632" y="1266"/>
                    </a:lnTo>
                    <a:lnTo>
                      <a:pt x="650" y="1264"/>
                    </a:lnTo>
                    <a:lnTo>
                      <a:pt x="668" y="1260"/>
                    </a:lnTo>
                    <a:lnTo>
                      <a:pt x="690" y="1252"/>
                    </a:lnTo>
                    <a:lnTo>
                      <a:pt x="698" y="1248"/>
                    </a:lnTo>
                    <a:lnTo>
                      <a:pt x="698" y="1248"/>
                    </a:lnTo>
                    <a:lnTo>
                      <a:pt x="704" y="1248"/>
                    </a:lnTo>
                    <a:lnTo>
                      <a:pt x="716" y="1250"/>
                    </a:lnTo>
                    <a:lnTo>
                      <a:pt x="720" y="1252"/>
                    </a:lnTo>
                    <a:lnTo>
                      <a:pt x="720" y="1256"/>
                    </a:lnTo>
                    <a:lnTo>
                      <a:pt x="718" y="1260"/>
                    </a:lnTo>
                    <a:lnTo>
                      <a:pt x="708" y="1268"/>
                    </a:lnTo>
                    <a:lnTo>
                      <a:pt x="708" y="1268"/>
                    </a:lnTo>
                    <a:lnTo>
                      <a:pt x="686" y="1282"/>
                    </a:lnTo>
                    <a:lnTo>
                      <a:pt x="652" y="1306"/>
                    </a:lnTo>
                    <a:lnTo>
                      <a:pt x="608" y="1338"/>
                    </a:lnTo>
                    <a:lnTo>
                      <a:pt x="584" y="1360"/>
                    </a:lnTo>
                    <a:lnTo>
                      <a:pt x="558" y="1382"/>
                    </a:lnTo>
                    <a:lnTo>
                      <a:pt x="532" y="1406"/>
                    </a:lnTo>
                    <a:lnTo>
                      <a:pt x="506" y="1434"/>
                    </a:lnTo>
                    <a:lnTo>
                      <a:pt x="482" y="1462"/>
                    </a:lnTo>
                    <a:lnTo>
                      <a:pt x="458" y="1494"/>
                    </a:lnTo>
                    <a:lnTo>
                      <a:pt x="436" y="1526"/>
                    </a:lnTo>
                    <a:lnTo>
                      <a:pt x="416" y="1562"/>
                    </a:lnTo>
                    <a:lnTo>
                      <a:pt x="400" y="1598"/>
                    </a:lnTo>
                    <a:lnTo>
                      <a:pt x="386" y="1638"/>
                    </a:lnTo>
                    <a:lnTo>
                      <a:pt x="386" y="1638"/>
                    </a:lnTo>
                    <a:lnTo>
                      <a:pt x="396" y="1638"/>
                    </a:lnTo>
                    <a:lnTo>
                      <a:pt x="422" y="1638"/>
                    </a:lnTo>
                    <a:lnTo>
                      <a:pt x="460" y="1634"/>
                    </a:lnTo>
                    <a:lnTo>
                      <a:pt x="484" y="1632"/>
                    </a:lnTo>
                    <a:lnTo>
                      <a:pt x="510" y="1626"/>
                    </a:lnTo>
                    <a:lnTo>
                      <a:pt x="538" y="1620"/>
                    </a:lnTo>
                    <a:lnTo>
                      <a:pt x="568" y="1612"/>
                    </a:lnTo>
                    <a:lnTo>
                      <a:pt x="598" y="1602"/>
                    </a:lnTo>
                    <a:lnTo>
                      <a:pt x="628" y="1588"/>
                    </a:lnTo>
                    <a:lnTo>
                      <a:pt x="660" y="1572"/>
                    </a:lnTo>
                    <a:lnTo>
                      <a:pt x="690" y="1552"/>
                    </a:lnTo>
                    <a:lnTo>
                      <a:pt x="720" y="1530"/>
                    </a:lnTo>
                    <a:lnTo>
                      <a:pt x="750" y="1504"/>
                    </a:lnTo>
                    <a:lnTo>
                      <a:pt x="750" y="1504"/>
                    </a:lnTo>
                    <a:lnTo>
                      <a:pt x="752" y="1516"/>
                    </a:lnTo>
                    <a:lnTo>
                      <a:pt x="758" y="1542"/>
                    </a:lnTo>
                    <a:lnTo>
                      <a:pt x="764" y="1556"/>
                    </a:lnTo>
                    <a:lnTo>
                      <a:pt x="770" y="1566"/>
                    </a:lnTo>
                    <a:lnTo>
                      <a:pt x="774" y="1570"/>
                    </a:lnTo>
                    <a:lnTo>
                      <a:pt x="778" y="1574"/>
                    </a:lnTo>
                    <a:lnTo>
                      <a:pt x="784" y="1576"/>
                    </a:lnTo>
                    <a:lnTo>
                      <a:pt x="790" y="1576"/>
                    </a:lnTo>
                    <a:lnTo>
                      <a:pt x="790" y="1576"/>
                    </a:lnTo>
                    <a:lnTo>
                      <a:pt x="798" y="1572"/>
                    </a:lnTo>
                    <a:lnTo>
                      <a:pt x="806" y="1570"/>
                    </a:lnTo>
                    <a:lnTo>
                      <a:pt x="812" y="1564"/>
                    </a:lnTo>
                    <a:lnTo>
                      <a:pt x="816" y="1560"/>
                    </a:lnTo>
                    <a:lnTo>
                      <a:pt x="820" y="1552"/>
                    </a:lnTo>
                    <a:lnTo>
                      <a:pt x="820" y="1548"/>
                    </a:lnTo>
                    <a:lnTo>
                      <a:pt x="820" y="1548"/>
                    </a:lnTo>
                    <a:lnTo>
                      <a:pt x="828" y="1522"/>
                    </a:lnTo>
                    <a:lnTo>
                      <a:pt x="846" y="1458"/>
                    </a:lnTo>
                    <a:lnTo>
                      <a:pt x="858" y="1422"/>
                    </a:lnTo>
                    <a:lnTo>
                      <a:pt x="872" y="1386"/>
                    </a:lnTo>
                    <a:lnTo>
                      <a:pt x="888" y="1354"/>
                    </a:lnTo>
                    <a:lnTo>
                      <a:pt x="896" y="1340"/>
                    </a:lnTo>
                    <a:lnTo>
                      <a:pt x="904" y="1330"/>
                    </a:lnTo>
                    <a:lnTo>
                      <a:pt x="904" y="1330"/>
                    </a:lnTo>
                    <a:lnTo>
                      <a:pt x="904" y="1368"/>
                    </a:lnTo>
                    <a:lnTo>
                      <a:pt x="904" y="1428"/>
                    </a:lnTo>
                    <a:lnTo>
                      <a:pt x="900" y="1500"/>
                    </a:lnTo>
                    <a:lnTo>
                      <a:pt x="896" y="1540"/>
                    </a:lnTo>
                    <a:lnTo>
                      <a:pt x="892" y="1582"/>
                    </a:lnTo>
                    <a:lnTo>
                      <a:pt x="886" y="1622"/>
                    </a:lnTo>
                    <a:lnTo>
                      <a:pt x="878" y="1664"/>
                    </a:lnTo>
                    <a:lnTo>
                      <a:pt x="870" y="1702"/>
                    </a:lnTo>
                    <a:lnTo>
                      <a:pt x="858" y="1738"/>
                    </a:lnTo>
                    <a:lnTo>
                      <a:pt x="844" y="1772"/>
                    </a:lnTo>
                    <a:lnTo>
                      <a:pt x="828" y="1800"/>
                    </a:lnTo>
                    <a:lnTo>
                      <a:pt x="820" y="1814"/>
                    </a:lnTo>
                    <a:lnTo>
                      <a:pt x="810" y="1824"/>
                    </a:lnTo>
                    <a:lnTo>
                      <a:pt x="800" y="1834"/>
                    </a:lnTo>
                    <a:lnTo>
                      <a:pt x="788" y="1842"/>
                    </a:lnTo>
                    <a:lnTo>
                      <a:pt x="788" y="1842"/>
                    </a:lnTo>
                    <a:lnTo>
                      <a:pt x="784" y="1846"/>
                    </a:lnTo>
                    <a:lnTo>
                      <a:pt x="780" y="1850"/>
                    </a:lnTo>
                    <a:lnTo>
                      <a:pt x="780" y="1854"/>
                    </a:lnTo>
                    <a:lnTo>
                      <a:pt x="780" y="1858"/>
                    </a:lnTo>
                    <a:lnTo>
                      <a:pt x="784" y="1862"/>
                    </a:lnTo>
                    <a:lnTo>
                      <a:pt x="788" y="1866"/>
                    </a:lnTo>
                    <a:lnTo>
                      <a:pt x="788" y="1866"/>
                    </a:lnTo>
                    <a:lnTo>
                      <a:pt x="796" y="1872"/>
                    </a:lnTo>
                    <a:lnTo>
                      <a:pt x="806" y="1876"/>
                    </a:lnTo>
                    <a:lnTo>
                      <a:pt x="816" y="1880"/>
                    </a:lnTo>
                    <a:lnTo>
                      <a:pt x="828" y="1882"/>
                    </a:lnTo>
                    <a:lnTo>
                      <a:pt x="842" y="1882"/>
                    </a:lnTo>
                    <a:lnTo>
                      <a:pt x="858" y="1878"/>
                    </a:lnTo>
                    <a:lnTo>
                      <a:pt x="874" y="1868"/>
                    </a:lnTo>
                    <a:lnTo>
                      <a:pt x="874" y="1868"/>
                    </a:lnTo>
                    <a:lnTo>
                      <a:pt x="878" y="1866"/>
                    </a:lnTo>
                    <a:lnTo>
                      <a:pt x="884" y="1864"/>
                    </a:lnTo>
                    <a:lnTo>
                      <a:pt x="892" y="1864"/>
                    </a:lnTo>
                    <a:lnTo>
                      <a:pt x="896" y="1862"/>
                    </a:lnTo>
                    <a:lnTo>
                      <a:pt x="900" y="1860"/>
                    </a:lnTo>
                    <a:lnTo>
                      <a:pt x="904" y="1856"/>
                    </a:lnTo>
                    <a:lnTo>
                      <a:pt x="908" y="1850"/>
                    </a:lnTo>
                    <a:lnTo>
                      <a:pt x="908" y="1850"/>
                    </a:lnTo>
                    <a:lnTo>
                      <a:pt x="920" y="1822"/>
                    </a:lnTo>
                    <a:lnTo>
                      <a:pt x="932" y="1784"/>
                    </a:lnTo>
                    <a:lnTo>
                      <a:pt x="942" y="1738"/>
                    </a:lnTo>
                    <a:lnTo>
                      <a:pt x="952" y="1680"/>
                    </a:lnTo>
                    <a:lnTo>
                      <a:pt x="960" y="1610"/>
                    </a:lnTo>
                    <a:lnTo>
                      <a:pt x="968" y="1530"/>
                    </a:lnTo>
                    <a:lnTo>
                      <a:pt x="974" y="1436"/>
                    </a:lnTo>
                    <a:lnTo>
                      <a:pt x="980" y="1330"/>
                    </a:lnTo>
                    <a:lnTo>
                      <a:pt x="980" y="1330"/>
                    </a:lnTo>
                    <a:lnTo>
                      <a:pt x="988" y="1342"/>
                    </a:lnTo>
                    <a:lnTo>
                      <a:pt x="996" y="1356"/>
                    </a:lnTo>
                    <a:lnTo>
                      <a:pt x="1012" y="1388"/>
                    </a:lnTo>
                    <a:lnTo>
                      <a:pt x="1026" y="1424"/>
                    </a:lnTo>
                    <a:lnTo>
                      <a:pt x="1038" y="1460"/>
                    </a:lnTo>
                    <a:lnTo>
                      <a:pt x="1056" y="1522"/>
                    </a:lnTo>
                    <a:lnTo>
                      <a:pt x="1062" y="1548"/>
                    </a:lnTo>
                    <a:lnTo>
                      <a:pt x="1062" y="1548"/>
                    </a:lnTo>
                    <a:lnTo>
                      <a:pt x="1062" y="1552"/>
                    </a:lnTo>
                    <a:lnTo>
                      <a:pt x="1066" y="1560"/>
                    </a:lnTo>
                    <a:lnTo>
                      <a:pt x="1070" y="1564"/>
                    </a:lnTo>
                    <a:lnTo>
                      <a:pt x="1076" y="1570"/>
                    </a:lnTo>
                    <a:lnTo>
                      <a:pt x="1084" y="1572"/>
                    </a:lnTo>
                    <a:lnTo>
                      <a:pt x="1094" y="1576"/>
                    </a:lnTo>
                    <a:lnTo>
                      <a:pt x="1094" y="1576"/>
                    </a:lnTo>
                    <a:lnTo>
                      <a:pt x="1100" y="1576"/>
                    </a:lnTo>
                    <a:lnTo>
                      <a:pt x="1104" y="1574"/>
                    </a:lnTo>
                    <a:lnTo>
                      <a:pt x="1108" y="1570"/>
                    </a:lnTo>
                    <a:lnTo>
                      <a:pt x="1112" y="1566"/>
                    </a:lnTo>
                    <a:lnTo>
                      <a:pt x="1120" y="1556"/>
                    </a:lnTo>
                    <a:lnTo>
                      <a:pt x="1124" y="1542"/>
                    </a:lnTo>
                    <a:lnTo>
                      <a:pt x="1132" y="1516"/>
                    </a:lnTo>
                    <a:lnTo>
                      <a:pt x="1134" y="1504"/>
                    </a:lnTo>
                    <a:lnTo>
                      <a:pt x="1134" y="1504"/>
                    </a:lnTo>
                    <a:lnTo>
                      <a:pt x="1162" y="1530"/>
                    </a:lnTo>
                    <a:lnTo>
                      <a:pt x="1192" y="1552"/>
                    </a:lnTo>
                    <a:lnTo>
                      <a:pt x="1224" y="1572"/>
                    </a:lnTo>
                    <a:lnTo>
                      <a:pt x="1254" y="1588"/>
                    </a:lnTo>
                    <a:lnTo>
                      <a:pt x="1286" y="1602"/>
                    </a:lnTo>
                    <a:lnTo>
                      <a:pt x="1316" y="1612"/>
                    </a:lnTo>
                    <a:lnTo>
                      <a:pt x="1344" y="1620"/>
                    </a:lnTo>
                    <a:lnTo>
                      <a:pt x="1372" y="1626"/>
                    </a:lnTo>
                    <a:lnTo>
                      <a:pt x="1398" y="1632"/>
                    </a:lnTo>
                    <a:lnTo>
                      <a:pt x="1422" y="1634"/>
                    </a:lnTo>
                    <a:lnTo>
                      <a:pt x="1462" y="1638"/>
                    </a:lnTo>
                    <a:lnTo>
                      <a:pt x="1488" y="1638"/>
                    </a:lnTo>
                    <a:lnTo>
                      <a:pt x="1498" y="1638"/>
                    </a:lnTo>
                    <a:lnTo>
                      <a:pt x="1498" y="1638"/>
                    </a:lnTo>
                    <a:lnTo>
                      <a:pt x="1484" y="1598"/>
                    </a:lnTo>
                    <a:lnTo>
                      <a:pt x="1466" y="1562"/>
                    </a:lnTo>
                    <a:lnTo>
                      <a:pt x="1446" y="1526"/>
                    </a:lnTo>
                    <a:lnTo>
                      <a:pt x="1424" y="1494"/>
                    </a:lnTo>
                    <a:lnTo>
                      <a:pt x="1402" y="1462"/>
                    </a:lnTo>
                    <a:lnTo>
                      <a:pt x="1376" y="1434"/>
                    </a:lnTo>
                    <a:lnTo>
                      <a:pt x="1350" y="1406"/>
                    </a:lnTo>
                    <a:lnTo>
                      <a:pt x="1326" y="1382"/>
                    </a:lnTo>
                    <a:lnTo>
                      <a:pt x="1300" y="1360"/>
                    </a:lnTo>
                    <a:lnTo>
                      <a:pt x="1276" y="1338"/>
                    </a:lnTo>
                    <a:lnTo>
                      <a:pt x="1230" y="1306"/>
                    </a:lnTo>
                    <a:lnTo>
                      <a:pt x="1196" y="1282"/>
                    </a:lnTo>
                    <a:lnTo>
                      <a:pt x="1176" y="1268"/>
                    </a:lnTo>
                    <a:lnTo>
                      <a:pt x="1176" y="1268"/>
                    </a:lnTo>
                    <a:lnTo>
                      <a:pt x="1166" y="1260"/>
                    </a:lnTo>
                    <a:lnTo>
                      <a:pt x="1162" y="1256"/>
                    </a:lnTo>
                    <a:lnTo>
                      <a:pt x="1164" y="1252"/>
                    </a:lnTo>
                    <a:lnTo>
                      <a:pt x="1168" y="1250"/>
                    </a:lnTo>
                    <a:lnTo>
                      <a:pt x="1178" y="1248"/>
                    </a:lnTo>
                    <a:lnTo>
                      <a:pt x="1184" y="1248"/>
                    </a:lnTo>
                    <a:lnTo>
                      <a:pt x="1184" y="1248"/>
                    </a:lnTo>
                    <a:lnTo>
                      <a:pt x="1192" y="1252"/>
                    </a:lnTo>
                    <a:lnTo>
                      <a:pt x="1216" y="1260"/>
                    </a:lnTo>
                    <a:lnTo>
                      <a:pt x="1232" y="1264"/>
                    </a:lnTo>
                    <a:lnTo>
                      <a:pt x="1252" y="1266"/>
                    </a:lnTo>
                    <a:lnTo>
                      <a:pt x="1274" y="1266"/>
                    </a:lnTo>
                    <a:lnTo>
                      <a:pt x="1300" y="1264"/>
                    </a:lnTo>
                    <a:lnTo>
                      <a:pt x="1328" y="1260"/>
                    </a:lnTo>
                    <a:lnTo>
                      <a:pt x="1358" y="1250"/>
                    </a:lnTo>
                    <a:lnTo>
                      <a:pt x="1390" y="1238"/>
                    </a:lnTo>
                    <a:lnTo>
                      <a:pt x="1424" y="1218"/>
                    </a:lnTo>
                    <a:lnTo>
                      <a:pt x="1460" y="1194"/>
                    </a:lnTo>
                    <a:lnTo>
                      <a:pt x="1498" y="1162"/>
                    </a:lnTo>
                    <a:lnTo>
                      <a:pt x="1536" y="1124"/>
                    </a:lnTo>
                    <a:lnTo>
                      <a:pt x="1576" y="1076"/>
                    </a:lnTo>
                    <a:lnTo>
                      <a:pt x="1576" y="1076"/>
                    </a:lnTo>
                    <a:lnTo>
                      <a:pt x="1616" y="1028"/>
                    </a:lnTo>
                    <a:lnTo>
                      <a:pt x="1652" y="986"/>
                    </a:lnTo>
                    <a:lnTo>
                      <a:pt x="1684" y="950"/>
                    </a:lnTo>
                    <a:lnTo>
                      <a:pt x="1716" y="918"/>
                    </a:lnTo>
                    <a:lnTo>
                      <a:pt x="1744" y="892"/>
                    </a:lnTo>
                    <a:lnTo>
                      <a:pt x="1768" y="870"/>
                    </a:lnTo>
                    <a:lnTo>
                      <a:pt x="1790" y="850"/>
                    </a:lnTo>
                    <a:lnTo>
                      <a:pt x="1810" y="836"/>
                    </a:lnTo>
                    <a:lnTo>
                      <a:pt x="1844" y="816"/>
                    </a:lnTo>
                    <a:lnTo>
                      <a:pt x="1866" y="806"/>
                    </a:lnTo>
                    <a:lnTo>
                      <a:pt x="1880" y="802"/>
                    </a:lnTo>
                    <a:lnTo>
                      <a:pt x="1884" y="800"/>
                    </a:lnTo>
                    <a:lnTo>
                      <a:pt x="1884" y="800"/>
                    </a:lnTo>
                    <a:lnTo>
                      <a:pt x="1764" y="794"/>
                    </a:lnTo>
                    <a:lnTo>
                      <a:pt x="1668" y="792"/>
                    </a:lnTo>
                    <a:lnTo>
                      <a:pt x="1590" y="794"/>
                    </a:lnTo>
                    <a:lnTo>
                      <a:pt x="1528" y="798"/>
                    </a:lnTo>
                    <a:lnTo>
                      <a:pt x="1480" y="804"/>
                    </a:lnTo>
                    <a:lnTo>
                      <a:pt x="1442" y="812"/>
                    </a:lnTo>
                    <a:lnTo>
                      <a:pt x="1380" y="826"/>
                    </a:lnTo>
                    <a:lnTo>
                      <a:pt x="1380" y="82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5" name="Freeform 32"/>
              <p:cNvSpPr>
                <a:spLocks noChangeAspect="1"/>
              </p:cNvSpPr>
              <p:nvPr/>
            </p:nvSpPr>
            <p:spPr bwMode="auto">
              <a:xfrm rot="6220444">
                <a:off x="7291403" y="1558152"/>
                <a:ext cx="570505" cy="1349733"/>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noChangeAspect="1"/>
              </p:cNvSpPr>
              <p:nvPr/>
            </p:nvSpPr>
            <p:spPr bwMode="auto">
              <a:xfrm rot="6533397">
                <a:off x="7959862" y="4914145"/>
                <a:ext cx="854656" cy="1307334"/>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7" name="Freeform 20"/>
              <p:cNvSpPr>
                <a:spLocks noChangeAspect="1"/>
              </p:cNvSpPr>
              <p:nvPr/>
            </p:nvSpPr>
            <p:spPr bwMode="auto">
              <a:xfrm rot="7604267">
                <a:off x="7426592" y="5451070"/>
                <a:ext cx="795973" cy="1524580"/>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63" name="Group 189"/>
            <p:cNvGrpSpPr/>
            <p:nvPr/>
          </p:nvGrpSpPr>
          <p:grpSpPr>
            <a:xfrm>
              <a:off x="1" y="189385"/>
              <a:ext cx="9143999" cy="6668614"/>
              <a:chOff x="1" y="189385"/>
              <a:chExt cx="9143999" cy="6668614"/>
            </a:xfrm>
          </p:grpSpPr>
          <p:sp>
            <p:nvSpPr>
              <p:cNvPr id="82" name="Freeform 12"/>
              <p:cNvSpPr>
                <a:spLocks noChangeAspect="1"/>
              </p:cNvSpPr>
              <p:nvPr/>
            </p:nvSpPr>
            <p:spPr bwMode="auto">
              <a:xfrm rot="19954067">
                <a:off x="7722899" y="3726444"/>
                <a:ext cx="934359" cy="972946"/>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3" name="Freeform 20"/>
              <p:cNvSpPr>
                <a:spLocks noChangeAspect="1"/>
              </p:cNvSpPr>
              <p:nvPr/>
            </p:nvSpPr>
            <p:spPr bwMode="auto">
              <a:xfrm rot="12859877">
                <a:off x="6911677" y="5192992"/>
                <a:ext cx="658602" cy="1261468"/>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8000"/>
                </a:schemeClr>
              </a:solidFill>
              <a:ln w="9525">
                <a:noFill/>
                <a:round/>
                <a:headEnd/>
                <a:tailEnd/>
              </a:ln>
              <a:effectLst>
                <a:glow rad="50800">
                  <a:schemeClr val="accent1">
                    <a:alpha val="20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4" name="Freeform 12"/>
              <p:cNvSpPr>
                <a:spLocks noChangeAspect="1"/>
              </p:cNvSpPr>
              <p:nvPr/>
            </p:nvSpPr>
            <p:spPr bwMode="auto">
              <a:xfrm rot="1886122">
                <a:off x="7260150" y="2458059"/>
                <a:ext cx="819391" cy="853231"/>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5" name="Freeform 16"/>
              <p:cNvSpPr>
                <a:spLocks noChangeAspect="1"/>
              </p:cNvSpPr>
              <p:nvPr/>
            </p:nvSpPr>
            <p:spPr bwMode="auto">
              <a:xfrm rot="19458545">
                <a:off x="8145717" y="189385"/>
                <a:ext cx="644376" cy="985678"/>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6" name="Freeform 32"/>
              <p:cNvSpPr>
                <a:spLocks noChangeAspect="1"/>
              </p:cNvSpPr>
              <p:nvPr/>
            </p:nvSpPr>
            <p:spPr bwMode="auto">
              <a:xfrm rot="16200000">
                <a:off x="7201560" y="869773"/>
                <a:ext cx="359022" cy="849390"/>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8000"/>
                </a:schemeClr>
              </a:solidFill>
              <a:ln w="9525">
                <a:noFill/>
                <a:round/>
                <a:headEnd/>
                <a:tailEnd/>
              </a:ln>
              <a:effectLst>
                <a:glow rad="50800">
                  <a:schemeClr val="accent1">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7" name="Freeform 28"/>
              <p:cNvSpPr>
                <a:spLocks noChangeAspect="1"/>
              </p:cNvSpPr>
              <p:nvPr/>
            </p:nvSpPr>
            <p:spPr bwMode="auto">
              <a:xfrm rot="2065346">
                <a:off x="782448" y="200491"/>
                <a:ext cx="753489" cy="1188586"/>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8" name="Freeform 39"/>
              <p:cNvSpPr>
                <a:spLocks noChangeAspect="1"/>
              </p:cNvSpPr>
              <p:nvPr/>
            </p:nvSpPr>
            <p:spPr bwMode="auto">
              <a:xfrm>
                <a:off x="8828844" y="1270466"/>
                <a:ext cx="315155" cy="776632"/>
              </a:xfrm>
              <a:custGeom>
                <a:avLst/>
                <a:gdLst>
                  <a:gd name="T0" fmla="*/ 60 w 280"/>
                  <a:gd name="T1" fmla="*/ 500 h 690"/>
                  <a:gd name="T2" fmla="*/ 70 w 280"/>
                  <a:gd name="T3" fmla="*/ 516 h 690"/>
                  <a:gd name="T4" fmla="*/ 78 w 280"/>
                  <a:gd name="T5" fmla="*/ 538 h 690"/>
                  <a:gd name="T6" fmla="*/ 82 w 280"/>
                  <a:gd name="T7" fmla="*/ 594 h 690"/>
                  <a:gd name="T8" fmla="*/ 82 w 280"/>
                  <a:gd name="T9" fmla="*/ 648 h 690"/>
                  <a:gd name="T10" fmla="*/ 78 w 280"/>
                  <a:gd name="T11" fmla="*/ 684 h 690"/>
                  <a:gd name="T12" fmla="*/ 78 w 280"/>
                  <a:gd name="T13" fmla="*/ 690 h 690"/>
                  <a:gd name="T14" fmla="*/ 110 w 280"/>
                  <a:gd name="T15" fmla="*/ 672 h 690"/>
                  <a:gd name="T16" fmla="*/ 158 w 280"/>
                  <a:gd name="T17" fmla="*/ 646 h 690"/>
                  <a:gd name="T18" fmla="*/ 210 w 280"/>
                  <a:gd name="T19" fmla="*/ 628 h 690"/>
                  <a:gd name="T20" fmla="*/ 244 w 280"/>
                  <a:gd name="T21" fmla="*/ 624 h 690"/>
                  <a:gd name="T22" fmla="*/ 252 w 280"/>
                  <a:gd name="T23" fmla="*/ 626 h 690"/>
                  <a:gd name="T24" fmla="*/ 280 w 280"/>
                  <a:gd name="T25" fmla="*/ 582 h 690"/>
                  <a:gd name="T26" fmla="*/ 280 w 280"/>
                  <a:gd name="T27" fmla="*/ 0 h 690"/>
                  <a:gd name="T28" fmla="*/ 250 w 280"/>
                  <a:gd name="T29" fmla="*/ 2 h 690"/>
                  <a:gd name="T30" fmla="*/ 216 w 280"/>
                  <a:gd name="T31" fmla="*/ 8 h 690"/>
                  <a:gd name="T32" fmla="*/ 192 w 280"/>
                  <a:gd name="T33" fmla="*/ 18 h 690"/>
                  <a:gd name="T34" fmla="*/ 174 w 280"/>
                  <a:gd name="T35" fmla="*/ 32 h 690"/>
                  <a:gd name="T36" fmla="*/ 152 w 280"/>
                  <a:gd name="T37" fmla="*/ 60 h 690"/>
                  <a:gd name="T38" fmla="*/ 146 w 280"/>
                  <a:gd name="T39" fmla="*/ 84 h 690"/>
                  <a:gd name="T40" fmla="*/ 168 w 280"/>
                  <a:gd name="T41" fmla="*/ 88 h 690"/>
                  <a:gd name="T42" fmla="*/ 202 w 280"/>
                  <a:gd name="T43" fmla="*/ 98 h 690"/>
                  <a:gd name="T44" fmla="*/ 222 w 280"/>
                  <a:gd name="T45" fmla="*/ 110 h 690"/>
                  <a:gd name="T46" fmla="*/ 230 w 280"/>
                  <a:gd name="T47" fmla="*/ 124 h 690"/>
                  <a:gd name="T48" fmla="*/ 230 w 280"/>
                  <a:gd name="T49" fmla="*/ 138 h 690"/>
                  <a:gd name="T50" fmla="*/ 220 w 280"/>
                  <a:gd name="T51" fmla="*/ 152 h 690"/>
                  <a:gd name="T52" fmla="*/ 192 w 280"/>
                  <a:gd name="T53" fmla="*/ 176 h 690"/>
                  <a:gd name="T54" fmla="*/ 142 w 280"/>
                  <a:gd name="T55" fmla="*/ 206 h 690"/>
                  <a:gd name="T56" fmla="*/ 58 w 280"/>
                  <a:gd name="T57" fmla="*/ 242 h 690"/>
                  <a:gd name="T58" fmla="*/ 0 w 280"/>
                  <a:gd name="T59" fmla="*/ 264 h 690"/>
                  <a:gd name="T60" fmla="*/ 20 w 280"/>
                  <a:gd name="T61" fmla="*/ 266 h 690"/>
                  <a:gd name="T62" fmla="*/ 52 w 280"/>
                  <a:gd name="T63" fmla="*/ 274 h 690"/>
                  <a:gd name="T64" fmla="*/ 78 w 280"/>
                  <a:gd name="T65" fmla="*/ 284 h 690"/>
                  <a:gd name="T66" fmla="*/ 96 w 280"/>
                  <a:gd name="T67" fmla="*/ 298 h 690"/>
                  <a:gd name="T68" fmla="*/ 108 w 280"/>
                  <a:gd name="T69" fmla="*/ 316 h 690"/>
                  <a:gd name="T70" fmla="*/ 116 w 280"/>
                  <a:gd name="T71" fmla="*/ 334 h 690"/>
                  <a:gd name="T72" fmla="*/ 116 w 280"/>
                  <a:gd name="T73" fmla="*/ 366 h 690"/>
                  <a:gd name="T74" fmla="*/ 108 w 280"/>
                  <a:gd name="T75" fmla="*/ 408 h 690"/>
                  <a:gd name="T76" fmla="*/ 90 w 280"/>
                  <a:gd name="T77" fmla="*/ 448 h 690"/>
                  <a:gd name="T78" fmla="*/ 66 w 280"/>
                  <a:gd name="T79" fmla="*/ 490 h 690"/>
                  <a:gd name="T80" fmla="*/ 60 w 280"/>
                  <a:gd name="T81" fmla="*/ 50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 h="690">
                    <a:moveTo>
                      <a:pt x="60" y="500"/>
                    </a:moveTo>
                    <a:lnTo>
                      <a:pt x="60" y="500"/>
                    </a:lnTo>
                    <a:lnTo>
                      <a:pt x="66" y="506"/>
                    </a:lnTo>
                    <a:lnTo>
                      <a:pt x="70" y="516"/>
                    </a:lnTo>
                    <a:lnTo>
                      <a:pt x="74" y="526"/>
                    </a:lnTo>
                    <a:lnTo>
                      <a:pt x="78" y="538"/>
                    </a:lnTo>
                    <a:lnTo>
                      <a:pt x="82" y="566"/>
                    </a:lnTo>
                    <a:lnTo>
                      <a:pt x="82" y="594"/>
                    </a:lnTo>
                    <a:lnTo>
                      <a:pt x="82" y="622"/>
                    </a:lnTo>
                    <a:lnTo>
                      <a:pt x="82" y="648"/>
                    </a:lnTo>
                    <a:lnTo>
                      <a:pt x="78" y="684"/>
                    </a:lnTo>
                    <a:lnTo>
                      <a:pt x="78" y="684"/>
                    </a:lnTo>
                    <a:lnTo>
                      <a:pt x="76" y="690"/>
                    </a:lnTo>
                    <a:lnTo>
                      <a:pt x="78" y="690"/>
                    </a:lnTo>
                    <a:lnTo>
                      <a:pt x="78" y="690"/>
                    </a:lnTo>
                    <a:lnTo>
                      <a:pt x="110" y="672"/>
                    </a:lnTo>
                    <a:lnTo>
                      <a:pt x="132" y="658"/>
                    </a:lnTo>
                    <a:lnTo>
                      <a:pt x="158" y="646"/>
                    </a:lnTo>
                    <a:lnTo>
                      <a:pt x="184" y="636"/>
                    </a:lnTo>
                    <a:lnTo>
                      <a:pt x="210" y="628"/>
                    </a:lnTo>
                    <a:lnTo>
                      <a:pt x="234" y="624"/>
                    </a:lnTo>
                    <a:lnTo>
                      <a:pt x="244" y="624"/>
                    </a:lnTo>
                    <a:lnTo>
                      <a:pt x="252" y="626"/>
                    </a:lnTo>
                    <a:lnTo>
                      <a:pt x="252" y="626"/>
                    </a:lnTo>
                    <a:lnTo>
                      <a:pt x="260" y="612"/>
                    </a:lnTo>
                    <a:lnTo>
                      <a:pt x="280" y="582"/>
                    </a:lnTo>
                    <a:lnTo>
                      <a:pt x="280" y="0"/>
                    </a:lnTo>
                    <a:lnTo>
                      <a:pt x="280" y="0"/>
                    </a:lnTo>
                    <a:lnTo>
                      <a:pt x="250" y="2"/>
                    </a:lnTo>
                    <a:lnTo>
                      <a:pt x="250" y="2"/>
                    </a:lnTo>
                    <a:lnTo>
                      <a:pt x="232" y="4"/>
                    </a:lnTo>
                    <a:lnTo>
                      <a:pt x="216" y="8"/>
                    </a:lnTo>
                    <a:lnTo>
                      <a:pt x="204" y="12"/>
                    </a:lnTo>
                    <a:lnTo>
                      <a:pt x="192" y="18"/>
                    </a:lnTo>
                    <a:lnTo>
                      <a:pt x="182" y="24"/>
                    </a:lnTo>
                    <a:lnTo>
                      <a:pt x="174" y="32"/>
                    </a:lnTo>
                    <a:lnTo>
                      <a:pt x="160" y="46"/>
                    </a:lnTo>
                    <a:lnTo>
                      <a:pt x="152" y="60"/>
                    </a:lnTo>
                    <a:lnTo>
                      <a:pt x="148" y="72"/>
                    </a:lnTo>
                    <a:lnTo>
                      <a:pt x="146" y="84"/>
                    </a:lnTo>
                    <a:lnTo>
                      <a:pt x="146" y="84"/>
                    </a:lnTo>
                    <a:lnTo>
                      <a:pt x="168" y="88"/>
                    </a:lnTo>
                    <a:lnTo>
                      <a:pt x="186" y="94"/>
                    </a:lnTo>
                    <a:lnTo>
                      <a:pt x="202" y="98"/>
                    </a:lnTo>
                    <a:lnTo>
                      <a:pt x="214" y="104"/>
                    </a:lnTo>
                    <a:lnTo>
                      <a:pt x="222" y="110"/>
                    </a:lnTo>
                    <a:lnTo>
                      <a:pt x="228" y="116"/>
                    </a:lnTo>
                    <a:lnTo>
                      <a:pt x="230" y="124"/>
                    </a:lnTo>
                    <a:lnTo>
                      <a:pt x="230" y="130"/>
                    </a:lnTo>
                    <a:lnTo>
                      <a:pt x="230" y="138"/>
                    </a:lnTo>
                    <a:lnTo>
                      <a:pt x="226" y="146"/>
                    </a:lnTo>
                    <a:lnTo>
                      <a:pt x="220" y="152"/>
                    </a:lnTo>
                    <a:lnTo>
                      <a:pt x="212" y="160"/>
                    </a:lnTo>
                    <a:lnTo>
                      <a:pt x="192" y="176"/>
                    </a:lnTo>
                    <a:lnTo>
                      <a:pt x="168" y="190"/>
                    </a:lnTo>
                    <a:lnTo>
                      <a:pt x="142" y="206"/>
                    </a:lnTo>
                    <a:lnTo>
                      <a:pt x="114" y="218"/>
                    </a:lnTo>
                    <a:lnTo>
                      <a:pt x="58" y="242"/>
                    </a:lnTo>
                    <a:lnTo>
                      <a:pt x="16" y="258"/>
                    </a:lnTo>
                    <a:lnTo>
                      <a:pt x="0" y="264"/>
                    </a:lnTo>
                    <a:lnTo>
                      <a:pt x="0" y="264"/>
                    </a:lnTo>
                    <a:lnTo>
                      <a:pt x="20" y="266"/>
                    </a:lnTo>
                    <a:lnTo>
                      <a:pt x="38" y="270"/>
                    </a:lnTo>
                    <a:lnTo>
                      <a:pt x="52" y="274"/>
                    </a:lnTo>
                    <a:lnTo>
                      <a:pt x="66" y="278"/>
                    </a:lnTo>
                    <a:lnTo>
                      <a:pt x="78" y="284"/>
                    </a:lnTo>
                    <a:lnTo>
                      <a:pt x="88" y="290"/>
                    </a:lnTo>
                    <a:lnTo>
                      <a:pt x="96" y="298"/>
                    </a:lnTo>
                    <a:lnTo>
                      <a:pt x="104" y="306"/>
                    </a:lnTo>
                    <a:lnTo>
                      <a:pt x="108" y="316"/>
                    </a:lnTo>
                    <a:lnTo>
                      <a:pt x="112" y="324"/>
                    </a:lnTo>
                    <a:lnTo>
                      <a:pt x="116" y="334"/>
                    </a:lnTo>
                    <a:lnTo>
                      <a:pt x="116" y="344"/>
                    </a:lnTo>
                    <a:lnTo>
                      <a:pt x="116" y="366"/>
                    </a:lnTo>
                    <a:lnTo>
                      <a:pt x="114" y="386"/>
                    </a:lnTo>
                    <a:lnTo>
                      <a:pt x="108" y="408"/>
                    </a:lnTo>
                    <a:lnTo>
                      <a:pt x="100" y="428"/>
                    </a:lnTo>
                    <a:lnTo>
                      <a:pt x="90" y="448"/>
                    </a:lnTo>
                    <a:lnTo>
                      <a:pt x="82" y="464"/>
                    </a:lnTo>
                    <a:lnTo>
                      <a:pt x="66" y="490"/>
                    </a:lnTo>
                    <a:lnTo>
                      <a:pt x="60" y="500"/>
                    </a:lnTo>
                    <a:lnTo>
                      <a:pt x="60" y="500"/>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8"/>
              <p:cNvSpPr>
                <a:spLocks noChangeAspect="1"/>
              </p:cNvSpPr>
              <p:nvPr/>
            </p:nvSpPr>
            <p:spPr bwMode="auto">
              <a:xfrm>
                <a:off x="10820" y="5117153"/>
                <a:ext cx="692706" cy="903148"/>
              </a:xfrm>
              <a:custGeom>
                <a:avLst/>
                <a:gdLst>
                  <a:gd name="T0" fmla="*/ 628 w 632"/>
                  <a:gd name="T1" fmla="*/ 772 h 824"/>
                  <a:gd name="T2" fmla="*/ 572 w 632"/>
                  <a:gd name="T3" fmla="*/ 684 h 824"/>
                  <a:gd name="T4" fmla="*/ 520 w 632"/>
                  <a:gd name="T5" fmla="*/ 616 h 824"/>
                  <a:gd name="T6" fmla="*/ 500 w 632"/>
                  <a:gd name="T7" fmla="*/ 560 h 824"/>
                  <a:gd name="T8" fmla="*/ 486 w 632"/>
                  <a:gd name="T9" fmla="*/ 432 h 824"/>
                  <a:gd name="T10" fmla="*/ 496 w 632"/>
                  <a:gd name="T11" fmla="*/ 306 h 824"/>
                  <a:gd name="T12" fmla="*/ 496 w 632"/>
                  <a:gd name="T13" fmla="*/ 272 h 824"/>
                  <a:gd name="T14" fmla="*/ 486 w 632"/>
                  <a:gd name="T15" fmla="*/ 232 h 824"/>
                  <a:gd name="T16" fmla="*/ 456 w 632"/>
                  <a:gd name="T17" fmla="*/ 196 h 824"/>
                  <a:gd name="T18" fmla="*/ 434 w 632"/>
                  <a:gd name="T19" fmla="*/ 184 h 824"/>
                  <a:gd name="T20" fmla="*/ 408 w 632"/>
                  <a:gd name="T21" fmla="*/ 236 h 824"/>
                  <a:gd name="T22" fmla="*/ 384 w 632"/>
                  <a:gd name="T23" fmla="*/ 260 h 824"/>
                  <a:gd name="T24" fmla="*/ 362 w 632"/>
                  <a:gd name="T25" fmla="*/ 256 h 824"/>
                  <a:gd name="T26" fmla="*/ 344 w 632"/>
                  <a:gd name="T27" fmla="*/ 234 h 824"/>
                  <a:gd name="T28" fmla="*/ 312 w 632"/>
                  <a:gd name="T29" fmla="*/ 154 h 824"/>
                  <a:gd name="T30" fmla="*/ 284 w 632"/>
                  <a:gd name="T31" fmla="*/ 18 h 824"/>
                  <a:gd name="T32" fmla="*/ 276 w 632"/>
                  <a:gd name="T33" fmla="*/ 18 h 824"/>
                  <a:gd name="T34" fmla="*/ 254 w 632"/>
                  <a:gd name="T35" fmla="*/ 64 h 824"/>
                  <a:gd name="T36" fmla="*/ 228 w 632"/>
                  <a:gd name="T37" fmla="*/ 90 h 824"/>
                  <a:gd name="T38" fmla="*/ 198 w 632"/>
                  <a:gd name="T39" fmla="*/ 100 h 824"/>
                  <a:gd name="T40" fmla="*/ 156 w 632"/>
                  <a:gd name="T41" fmla="*/ 96 h 824"/>
                  <a:gd name="T42" fmla="*/ 96 w 632"/>
                  <a:gd name="T43" fmla="*/ 66 h 824"/>
                  <a:gd name="T44" fmla="*/ 42 w 632"/>
                  <a:gd name="T45" fmla="*/ 18 h 824"/>
                  <a:gd name="T46" fmla="*/ 26 w 632"/>
                  <a:gd name="T47" fmla="*/ 14 h 824"/>
                  <a:gd name="T48" fmla="*/ 0 w 632"/>
                  <a:gd name="T49" fmla="*/ 456 h 824"/>
                  <a:gd name="T50" fmla="*/ 80 w 632"/>
                  <a:gd name="T51" fmla="*/ 482 h 824"/>
                  <a:gd name="T52" fmla="*/ 124 w 632"/>
                  <a:gd name="T53" fmla="*/ 506 h 824"/>
                  <a:gd name="T54" fmla="*/ 146 w 632"/>
                  <a:gd name="T55" fmla="*/ 536 h 824"/>
                  <a:gd name="T56" fmla="*/ 134 w 632"/>
                  <a:gd name="T57" fmla="*/ 568 h 824"/>
                  <a:gd name="T58" fmla="*/ 76 w 632"/>
                  <a:gd name="T59" fmla="*/ 604 h 824"/>
                  <a:gd name="T60" fmla="*/ 82 w 632"/>
                  <a:gd name="T61" fmla="*/ 616 h 824"/>
                  <a:gd name="T62" fmla="*/ 122 w 632"/>
                  <a:gd name="T63" fmla="*/ 630 h 824"/>
                  <a:gd name="T64" fmla="*/ 182 w 632"/>
                  <a:gd name="T65" fmla="*/ 626 h 824"/>
                  <a:gd name="T66" fmla="*/ 300 w 632"/>
                  <a:gd name="T67" fmla="*/ 610 h 824"/>
                  <a:gd name="T68" fmla="*/ 422 w 632"/>
                  <a:gd name="T69" fmla="*/ 616 h 824"/>
                  <a:gd name="T70" fmla="*/ 476 w 632"/>
                  <a:gd name="T71" fmla="*/ 630 h 824"/>
                  <a:gd name="T72" fmla="*/ 526 w 632"/>
                  <a:gd name="T73" fmla="*/ 674 h 824"/>
                  <a:gd name="T74" fmla="*/ 576 w 632"/>
                  <a:gd name="T75" fmla="*/ 748 h 824"/>
                  <a:gd name="T76" fmla="*/ 594 w 632"/>
                  <a:gd name="T77" fmla="*/ 796 h 824"/>
                  <a:gd name="T78" fmla="*/ 592 w 632"/>
                  <a:gd name="T79" fmla="*/ 818 h 824"/>
                  <a:gd name="T80" fmla="*/ 598 w 632"/>
                  <a:gd name="T81" fmla="*/ 824 h 824"/>
                  <a:gd name="T82" fmla="*/ 612 w 632"/>
                  <a:gd name="T83" fmla="*/ 822 h 824"/>
                  <a:gd name="T84" fmla="*/ 624 w 632"/>
                  <a:gd name="T85" fmla="*/ 808 h 824"/>
                  <a:gd name="T86" fmla="*/ 630 w 632"/>
                  <a:gd name="T87" fmla="*/ 796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2" h="824">
                    <a:moveTo>
                      <a:pt x="632" y="784"/>
                    </a:moveTo>
                    <a:lnTo>
                      <a:pt x="632" y="784"/>
                    </a:lnTo>
                    <a:lnTo>
                      <a:pt x="628" y="772"/>
                    </a:lnTo>
                    <a:lnTo>
                      <a:pt x="622" y="760"/>
                    </a:lnTo>
                    <a:lnTo>
                      <a:pt x="602" y="726"/>
                    </a:lnTo>
                    <a:lnTo>
                      <a:pt x="572" y="684"/>
                    </a:lnTo>
                    <a:lnTo>
                      <a:pt x="530" y="632"/>
                    </a:lnTo>
                    <a:lnTo>
                      <a:pt x="530" y="632"/>
                    </a:lnTo>
                    <a:lnTo>
                      <a:pt x="520" y="616"/>
                    </a:lnTo>
                    <a:lnTo>
                      <a:pt x="512" y="598"/>
                    </a:lnTo>
                    <a:lnTo>
                      <a:pt x="504" y="580"/>
                    </a:lnTo>
                    <a:lnTo>
                      <a:pt x="500" y="560"/>
                    </a:lnTo>
                    <a:lnTo>
                      <a:pt x="492" y="520"/>
                    </a:lnTo>
                    <a:lnTo>
                      <a:pt x="486" y="476"/>
                    </a:lnTo>
                    <a:lnTo>
                      <a:pt x="486" y="432"/>
                    </a:lnTo>
                    <a:lnTo>
                      <a:pt x="488" y="388"/>
                    </a:lnTo>
                    <a:lnTo>
                      <a:pt x="490" y="346"/>
                    </a:lnTo>
                    <a:lnTo>
                      <a:pt x="496" y="306"/>
                    </a:lnTo>
                    <a:lnTo>
                      <a:pt x="496" y="306"/>
                    </a:lnTo>
                    <a:lnTo>
                      <a:pt x="496" y="288"/>
                    </a:lnTo>
                    <a:lnTo>
                      <a:pt x="496" y="272"/>
                    </a:lnTo>
                    <a:lnTo>
                      <a:pt x="494" y="256"/>
                    </a:lnTo>
                    <a:lnTo>
                      <a:pt x="492" y="244"/>
                    </a:lnTo>
                    <a:lnTo>
                      <a:pt x="486" y="232"/>
                    </a:lnTo>
                    <a:lnTo>
                      <a:pt x="482" y="222"/>
                    </a:lnTo>
                    <a:lnTo>
                      <a:pt x="470" y="206"/>
                    </a:lnTo>
                    <a:lnTo>
                      <a:pt x="456" y="196"/>
                    </a:lnTo>
                    <a:lnTo>
                      <a:pt x="446" y="188"/>
                    </a:lnTo>
                    <a:lnTo>
                      <a:pt x="434" y="184"/>
                    </a:lnTo>
                    <a:lnTo>
                      <a:pt x="434" y="184"/>
                    </a:lnTo>
                    <a:lnTo>
                      <a:pt x="424" y="206"/>
                    </a:lnTo>
                    <a:lnTo>
                      <a:pt x="416" y="222"/>
                    </a:lnTo>
                    <a:lnTo>
                      <a:pt x="408" y="236"/>
                    </a:lnTo>
                    <a:lnTo>
                      <a:pt x="400" y="248"/>
                    </a:lnTo>
                    <a:lnTo>
                      <a:pt x="392" y="254"/>
                    </a:lnTo>
                    <a:lnTo>
                      <a:pt x="384" y="260"/>
                    </a:lnTo>
                    <a:lnTo>
                      <a:pt x="376" y="260"/>
                    </a:lnTo>
                    <a:lnTo>
                      <a:pt x="370" y="260"/>
                    </a:lnTo>
                    <a:lnTo>
                      <a:pt x="362" y="256"/>
                    </a:lnTo>
                    <a:lnTo>
                      <a:pt x="356" y="250"/>
                    </a:lnTo>
                    <a:lnTo>
                      <a:pt x="350" y="244"/>
                    </a:lnTo>
                    <a:lnTo>
                      <a:pt x="344" y="234"/>
                    </a:lnTo>
                    <a:lnTo>
                      <a:pt x="332" y="212"/>
                    </a:lnTo>
                    <a:lnTo>
                      <a:pt x="322" y="184"/>
                    </a:lnTo>
                    <a:lnTo>
                      <a:pt x="312" y="154"/>
                    </a:lnTo>
                    <a:lnTo>
                      <a:pt x="304" y="122"/>
                    </a:lnTo>
                    <a:lnTo>
                      <a:pt x="292" y="62"/>
                    </a:lnTo>
                    <a:lnTo>
                      <a:pt x="284" y="18"/>
                    </a:lnTo>
                    <a:lnTo>
                      <a:pt x="282" y="0"/>
                    </a:lnTo>
                    <a:lnTo>
                      <a:pt x="282" y="0"/>
                    </a:lnTo>
                    <a:lnTo>
                      <a:pt x="276" y="18"/>
                    </a:lnTo>
                    <a:lnTo>
                      <a:pt x="270" y="36"/>
                    </a:lnTo>
                    <a:lnTo>
                      <a:pt x="262" y="50"/>
                    </a:lnTo>
                    <a:lnTo>
                      <a:pt x="254" y="64"/>
                    </a:lnTo>
                    <a:lnTo>
                      <a:pt x="246" y="74"/>
                    </a:lnTo>
                    <a:lnTo>
                      <a:pt x="238" y="82"/>
                    </a:lnTo>
                    <a:lnTo>
                      <a:pt x="228" y="90"/>
                    </a:lnTo>
                    <a:lnTo>
                      <a:pt x="218" y="94"/>
                    </a:lnTo>
                    <a:lnTo>
                      <a:pt x="208" y="98"/>
                    </a:lnTo>
                    <a:lnTo>
                      <a:pt x="198" y="100"/>
                    </a:lnTo>
                    <a:lnTo>
                      <a:pt x="188" y="100"/>
                    </a:lnTo>
                    <a:lnTo>
                      <a:pt x="178" y="100"/>
                    </a:lnTo>
                    <a:lnTo>
                      <a:pt x="156" y="96"/>
                    </a:lnTo>
                    <a:lnTo>
                      <a:pt x="136" y="88"/>
                    </a:lnTo>
                    <a:lnTo>
                      <a:pt x="116" y="78"/>
                    </a:lnTo>
                    <a:lnTo>
                      <a:pt x="96" y="66"/>
                    </a:lnTo>
                    <a:lnTo>
                      <a:pt x="80" y="52"/>
                    </a:lnTo>
                    <a:lnTo>
                      <a:pt x="64" y="40"/>
                    </a:lnTo>
                    <a:lnTo>
                      <a:pt x="42" y="18"/>
                    </a:lnTo>
                    <a:lnTo>
                      <a:pt x="34" y="10"/>
                    </a:lnTo>
                    <a:lnTo>
                      <a:pt x="34" y="10"/>
                    </a:lnTo>
                    <a:lnTo>
                      <a:pt x="26" y="14"/>
                    </a:lnTo>
                    <a:lnTo>
                      <a:pt x="18" y="16"/>
                    </a:lnTo>
                    <a:lnTo>
                      <a:pt x="0" y="20"/>
                    </a:lnTo>
                    <a:lnTo>
                      <a:pt x="0" y="456"/>
                    </a:lnTo>
                    <a:lnTo>
                      <a:pt x="0" y="456"/>
                    </a:lnTo>
                    <a:lnTo>
                      <a:pt x="42" y="468"/>
                    </a:lnTo>
                    <a:lnTo>
                      <a:pt x="80" y="482"/>
                    </a:lnTo>
                    <a:lnTo>
                      <a:pt x="96" y="490"/>
                    </a:lnTo>
                    <a:lnTo>
                      <a:pt x="112" y="498"/>
                    </a:lnTo>
                    <a:lnTo>
                      <a:pt x="124" y="506"/>
                    </a:lnTo>
                    <a:lnTo>
                      <a:pt x="136" y="516"/>
                    </a:lnTo>
                    <a:lnTo>
                      <a:pt x="142" y="526"/>
                    </a:lnTo>
                    <a:lnTo>
                      <a:pt x="146" y="536"/>
                    </a:lnTo>
                    <a:lnTo>
                      <a:pt x="146" y="546"/>
                    </a:lnTo>
                    <a:lnTo>
                      <a:pt x="142" y="556"/>
                    </a:lnTo>
                    <a:lnTo>
                      <a:pt x="134" y="568"/>
                    </a:lnTo>
                    <a:lnTo>
                      <a:pt x="120" y="580"/>
                    </a:lnTo>
                    <a:lnTo>
                      <a:pt x="100" y="592"/>
                    </a:lnTo>
                    <a:lnTo>
                      <a:pt x="76" y="604"/>
                    </a:lnTo>
                    <a:lnTo>
                      <a:pt x="76" y="604"/>
                    </a:lnTo>
                    <a:lnTo>
                      <a:pt x="78" y="610"/>
                    </a:lnTo>
                    <a:lnTo>
                      <a:pt x="82" y="616"/>
                    </a:lnTo>
                    <a:lnTo>
                      <a:pt x="90" y="622"/>
                    </a:lnTo>
                    <a:lnTo>
                      <a:pt x="104" y="626"/>
                    </a:lnTo>
                    <a:lnTo>
                      <a:pt x="122" y="630"/>
                    </a:lnTo>
                    <a:lnTo>
                      <a:pt x="148" y="630"/>
                    </a:lnTo>
                    <a:lnTo>
                      <a:pt x="182" y="626"/>
                    </a:lnTo>
                    <a:lnTo>
                      <a:pt x="182" y="626"/>
                    </a:lnTo>
                    <a:lnTo>
                      <a:pt x="220" y="620"/>
                    </a:lnTo>
                    <a:lnTo>
                      <a:pt x="260" y="614"/>
                    </a:lnTo>
                    <a:lnTo>
                      <a:pt x="300" y="610"/>
                    </a:lnTo>
                    <a:lnTo>
                      <a:pt x="342" y="610"/>
                    </a:lnTo>
                    <a:lnTo>
                      <a:pt x="382" y="610"/>
                    </a:lnTo>
                    <a:lnTo>
                      <a:pt x="422" y="616"/>
                    </a:lnTo>
                    <a:lnTo>
                      <a:pt x="440" y="620"/>
                    </a:lnTo>
                    <a:lnTo>
                      <a:pt x="458" y="624"/>
                    </a:lnTo>
                    <a:lnTo>
                      <a:pt x="476" y="630"/>
                    </a:lnTo>
                    <a:lnTo>
                      <a:pt x="492" y="636"/>
                    </a:lnTo>
                    <a:lnTo>
                      <a:pt x="492" y="636"/>
                    </a:lnTo>
                    <a:lnTo>
                      <a:pt x="526" y="674"/>
                    </a:lnTo>
                    <a:lnTo>
                      <a:pt x="544" y="698"/>
                    </a:lnTo>
                    <a:lnTo>
                      <a:pt x="562" y="722"/>
                    </a:lnTo>
                    <a:lnTo>
                      <a:pt x="576" y="748"/>
                    </a:lnTo>
                    <a:lnTo>
                      <a:pt x="588" y="772"/>
                    </a:lnTo>
                    <a:lnTo>
                      <a:pt x="590" y="784"/>
                    </a:lnTo>
                    <a:lnTo>
                      <a:pt x="594" y="796"/>
                    </a:lnTo>
                    <a:lnTo>
                      <a:pt x="594" y="806"/>
                    </a:lnTo>
                    <a:lnTo>
                      <a:pt x="592" y="818"/>
                    </a:lnTo>
                    <a:lnTo>
                      <a:pt x="592" y="818"/>
                    </a:lnTo>
                    <a:lnTo>
                      <a:pt x="592" y="822"/>
                    </a:lnTo>
                    <a:lnTo>
                      <a:pt x="594" y="824"/>
                    </a:lnTo>
                    <a:lnTo>
                      <a:pt x="598" y="824"/>
                    </a:lnTo>
                    <a:lnTo>
                      <a:pt x="598" y="824"/>
                    </a:lnTo>
                    <a:lnTo>
                      <a:pt x="602" y="824"/>
                    </a:lnTo>
                    <a:lnTo>
                      <a:pt x="612" y="822"/>
                    </a:lnTo>
                    <a:lnTo>
                      <a:pt x="616" y="818"/>
                    </a:lnTo>
                    <a:lnTo>
                      <a:pt x="620" y="814"/>
                    </a:lnTo>
                    <a:lnTo>
                      <a:pt x="624" y="808"/>
                    </a:lnTo>
                    <a:lnTo>
                      <a:pt x="626" y="800"/>
                    </a:lnTo>
                    <a:lnTo>
                      <a:pt x="626" y="800"/>
                    </a:lnTo>
                    <a:lnTo>
                      <a:pt x="630" y="796"/>
                    </a:lnTo>
                    <a:lnTo>
                      <a:pt x="632" y="792"/>
                    </a:lnTo>
                    <a:lnTo>
                      <a:pt x="632" y="784"/>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47"/>
              <p:cNvSpPr>
                <a:spLocks noChangeAspect="1"/>
              </p:cNvSpPr>
              <p:nvPr/>
            </p:nvSpPr>
            <p:spPr bwMode="auto">
              <a:xfrm>
                <a:off x="1" y="2438400"/>
                <a:ext cx="453574" cy="852529"/>
              </a:xfrm>
              <a:custGeom>
                <a:avLst/>
                <a:gdLst>
                  <a:gd name="T0" fmla="*/ 194 w 382"/>
                  <a:gd name="T1" fmla="*/ 442 h 718"/>
                  <a:gd name="T2" fmla="*/ 238 w 382"/>
                  <a:gd name="T3" fmla="*/ 410 h 718"/>
                  <a:gd name="T4" fmla="*/ 264 w 382"/>
                  <a:gd name="T5" fmla="*/ 368 h 718"/>
                  <a:gd name="T6" fmla="*/ 270 w 382"/>
                  <a:gd name="T7" fmla="*/ 334 h 718"/>
                  <a:gd name="T8" fmla="*/ 292 w 382"/>
                  <a:gd name="T9" fmla="*/ 278 h 718"/>
                  <a:gd name="T10" fmla="*/ 310 w 382"/>
                  <a:gd name="T11" fmla="*/ 250 h 718"/>
                  <a:gd name="T12" fmla="*/ 248 w 382"/>
                  <a:gd name="T13" fmla="*/ 258 h 718"/>
                  <a:gd name="T14" fmla="*/ 212 w 382"/>
                  <a:gd name="T15" fmla="*/ 242 h 718"/>
                  <a:gd name="T16" fmla="*/ 194 w 382"/>
                  <a:gd name="T17" fmla="*/ 212 h 718"/>
                  <a:gd name="T18" fmla="*/ 194 w 382"/>
                  <a:gd name="T19" fmla="*/ 160 h 718"/>
                  <a:gd name="T20" fmla="*/ 200 w 382"/>
                  <a:gd name="T21" fmla="*/ 140 h 718"/>
                  <a:gd name="T22" fmla="*/ 200 w 382"/>
                  <a:gd name="T23" fmla="*/ 110 h 718"/>
                  <a:gd name="T24" fmla="*/ 184 w 382"/>
                  <a:gd name="T25" fmla="*/ 72 h 718"/>
                  <a:gd name="T26" fmla="*/ 158 w 382"/>
                  <a:gd name="T27" fmla="*/ 50 h 718"/>
                  <a:gd name="T28" fmla="*/ 80 w 382"/>
                  <a:gd name="T29" fmla="*/ 0 h 718"/>
                  <a:gd name="T30" fmla="*/ 84 w 382"/>
                  <a:gd name="T31" fmla="*/ 6 h 718"/>
                  <a:gd name="T32" fmla="*/ 96 w 382"/>
                  <a:gd name="T33" fmla="*/ 38 h 718"/>
                  <a:gd name="T34" fmla="*/ 94 w 382"/>
                  <a:gd name="T35" fmla="*/ 70 h 718"/>
                  <a:gd name="T36" fmla="*/ 80 w 382"/>
                  <a:gd name="T37" fmla="*/ 66 h 718"/>
                  <a:gd name="T38" fmla="*/ 48 w 382"/>
                  <a:gd name="T39" fmla="*/ 82 h 718"/>
                  <a:gd name="T40" fmla="*/ 34 w 382"/>
                  <a:gd name="T41" fmla="*/ 106 h 718"/>
                  <a:gd name="T42" fmla="*/ 26 w 382"/>
                  <a:gd name="T43" fmla="*/ 138 h 718"/>
                  <a:gd name="T44" fmla="*/ 24 w 382"/>
                  <a:gd name="T45" fmla="*/ 194 h 718"/>
                  <a:gd name="T46" fmla="*/ 22 w 382"/>
                  <a:gd name="T47" fmla="*/ 204 h 718"/>
                  <a:gd name="T48" fmla="*/ 20 w 382"/>
                  <a:gd name="T49" fmla="*/ 202 h 718"/>
                  <a:gd name="T50" fmla="*/ 0 w 382"/>
                  <a:gd name="T51" fmla="*/ 662 h 718"/>
                  <a:gd name="T52" fmla="*/ 30 w 382"/>
                  <a:gd name="T53" fmla="*/ 636 h 718"/>
                  <a:gd name="T54" fmla="*/ 80 w 382"/>
                  <a:gd name="T55" fmla="*/ 606 h 718"/>
                  <a:gd name="T56" fmla="*/ 108 w 382"/>
                  <a:gd name="T57" fmla="*/ 586 h 718"/>
                  <a:gd name="T58" fmla="*/ 132 w 382"/>
                  <a:gd name="T59" fmla="*/ 542 h 718"/>
                  <a:gd name="T60" fmla="*/ 144 w 382"/>
                  <a:gd name="T61" fmla="*/ 484 h 718"/>
                  <a:gd name="T62" fmla="*/ 220 w 382"/>
                  <a:gd name="T63" fmla="*/ 544 h 718"/>
                  <a:gd name="T64" fmla="*/ 300 w 382"/>
                  <a:gd name="T65" fmla="*/ 626 h 718"/>
                  <a:gd name="T66" fmla="*/ 330 w 382"/>
                  <a:gd name="T67" fmla="*/ 678 h 718"/>
                  <a:gd name="T68" fmla="*/ 336 w 382"/>
                  <a:gd name="T69" fmla="*/ 710 h 718"/>
                  <a:gd name="T70" fmla="*/ 340 w 382"/>
                  <a:gd name="T71" fmla="*/ 718 h 718"/>
                  <a:gd name="T72" fmla="*/ 352 w 382"/>
                  <a:gd name="T73" fmla="*/ 716 h 718"/>
                  <a:gd name="T74" fmla="*/ 372 w 382"/>
                  <a:gd name="T75" fmla="*/ 698 h 718"/>
                  <a:gd name="T76" fmla="*/ 376 w 382"/>
                  <a:gd name="T77" fmla="*/ 680 h 718"/>
                  <a:gd name="T78" fmla="*/ 382 w 382"/>
                  <a:gd name="T79" fmla="*/ 666 h 718"/>
                  <a:gd name="T80" fmla="*/ 372 w 382"/>
                  <a:gd name="T81" fmla="*/ 644 h 718"/>
                  <a:gd name="T82" fmla="*/ 318 w 382"/>
                  <a:gd name="T83" fmla="*/ 582 h 718"/>
                  <a:gd name="T84" fmla="*/ 170 w 382"/>
                  <a:gd name="T85" fmla="*/ 45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2" h="718">
                    <a:moveTo>
                      <a:pt x="170" y="452"/>
                    </a:moveTo>
                    <a:lnTo>
                      <a:pt x="170" y="452"/>
                    </a:lnTo>
                    <a:lnTo>
                      <a:pt x="194" y="442"/>
                    </a:lnTo>
                    <a:lnTo>
                      <a:pt x="208" y="434"/>
                    </a:lnTo>
                    <a:lnTo>
                      <a:pt x="224" y="424"/>
                    </a:lnTo>
                    <a:lnTo>
                      <a:pt x="238" y="410"/>
                    </a:lnTo>
                    <a:lnTo>
                      <a:pt x="250" y="396"/>
                    </a:lnTo>
                    <a:lnTo>
                      <a:pt x="260" y="378"/>
                    </a:lnTo>
                    <a:lnTo>
                      <a:pt x="264" y="368"/>
                    </a:lnTo>
                    <a:lnTo>
                      <a:pt x="266" y="358"/>
                    </a:lnTo>
                    <a:lnTo>
                      <a:pt x="266" y="358"/>
                    </a:lnTo>
                    <a:lnTo>
                      <a:pt x="270" y="334"/>
                    </a:lnTo>
                    <a:lnTo>
                      <a:pt x="276" y="312"/>
                    </a:lnTo>
                    <a:lnTo>
                      <a:pt x="284" y="294"/>
                    </a:lnTo>
                    <a:lnTo>
                      <a:pt x="292" y="278"/>
                    </a:lnTo>
                    <a:lnTo>
                      <a:pt x="304" y="256"/>
                    </a:lnTo>
                    <a:lnTo>
                      <a:pt x="310" y="250"/>
                    </a:lnTo>
                    <a:lnTo>
                      <a:pt x="310" y="250"/>
                    </a:lnTo>
                    <a:lnTo>
                      <a:pt x="286" y="256"/>
                    </a:lnTo>
                    <a:lnTo>
                      <a:pt x="266" y="258"/>
                    </a:lnTo>
                    <a:lnTo>
                      <a:pt x="248" y="258"/>
                    </a:lnTo>
                    <a:lnTo>
                      <a:pt x="234" y="254"/>
                    </a:lnTo>
                    <a:lnTo>
                      <a:pt x="220" y="250"/>
                    </a:lnTo>
                    <a:lnTo>
                      <a:pt x="212" y="242"/>
                    </a:lnTo>
                    <a:lnTo>
                      <a:pt x="204" y="234"/>
                    </a:lnTo>
                    <a:lnTo>
                      <a:pt x="198" y="224"/>
                    </a:lnTo>
                    <a:lnTo>
                      <a:pt x="194" y="212"/>
                    </a:lnTo>
                    <a:lnTo>
                      <a:pt x="192" y="202"/>
                    </a:lnTo>
                    <a:lnTo>
                      <a:pt x="190" y="180"/>
                    </a:lnTo>
                    <a:lnTo>
                      <a:pt x="194" y="160"/>
                    </a:lnTo>
                    <a:lnTo>
                      <a:pt x="198" y="148"/>
                    </a:lnTo>
                    <a:lnTo>
                      <a:pt x="198" y="148"/>
                    </a:lnTo>
                    <a:lnTo>
                      <a:pt x="200" y="140"/>
                    </a:lnTo>
                    <a:lnTo>
                      <a:pt x="202" y="130"/>
                    </a:lnTo>
                    <a:lnTo>
                      <a:pt x="202" y="120"/>
                    </a:lnTo>
                    <a:lnTo>
                      <a:pt x="200" y="110"/>
                    </a:lnTo>
                    <a:lnTo>
                      <a:pt x="194" y="90"/>
                    </a:lnTo>
                    <a:lnTo>
                      <a:pt x="188" y="80"/>
                    </a:lnTo>
                    <a:lnTo>
                      <a:pt x="184" y="72"/>
                    </a:lnTo>
                    <a:lnTo>
                      <a:pt x="184" y="72"/>
                    </a:lnTo>
                    <a:lnTo>
                      <a:pt x="174" y="64"/>
                    </a:lnTo>
                    <a:lnTo>
                      <a:pt x="158" y="50"/>
                    </a:lnTo>
                    <a:lnTo>
                      <a:pt x="120" y="22"/>
                    </a:lnTo>
                    <a:lnTo>
                      <a:pt x="88" y="4"/>
                    </a:lnTo>
                    <a:lnTo>
                      <a:pt x="80" y="0"/>
                    </a:lnTo>
                    <a:lnTo>
                      <a:pt x="80" y="2"/>
                    </a:lnTo>
                    <a:lnTo>
                      <a:pt x="84" y="6"/>
                    </a:lnTo>
                    <a:lnTo>
                      <a:pt x="84" y="6"/>
                    </a:lnTo>
                    <a:lnTo>
                      <a:pt x="90" y="16"/>
                    </a:lnTo>
                    <a:lnTo>
                      <a:pt x="94" y="28"/>
                    </a:lnTo>
                    <a:lnTo>
                      <a:pt x="96" y="38"/>
                    </a:lnTo>
                    <a:lnTo>
                      <a:pt x="98" y="48"/>
                    </a:lnTo>
                    <a:lnTo>
                      <a:pt x="96" y="64"/>
                    </a:lnTo>
                    <a:lnTo>
                      <a:pt x="94" y="70"/>
                    </a:lnTo>
                    <a:lnTo>
                      <a:pt x="94" y="70"/>
                    </a:lnTo>
                    <a:lnTo>
                      <a:pt x="88" y="68"/>
                    </a:lnTo>
                    <a:lnTo>
                      <a:pt x="80" y="66"/>
                    </a:lnTo>
                    <a:lnTo>
                      <a:pt x="70" y="68"/>
                    </a:lnTo>
                    <a:lnTo>
                      <a:pt x="58" y="72"/>
                    </a:lnTo>
                    <a:lnTo>
                      <a:pt x="48" y="82"/>
                    </a:lnTo>
                    <a:lnTo>
                      <a:pt x="44" y="88"/>
                    </a:lnTo>
                    <a:lnTo>
                      <a:pt x="38" y="96"/>
                    </a:lnTo>
                    <a:lnTo>
                      <a:pt x="34" y="106"/>
                    </a:lnTo>
                    <a:lnTo>
                      <a:pt x="30" y="118"/>
                    </a:lnTo>
                    <a:lnTo>
                      <a:pt x="30" y="118"/>
                    </a:lnTo>
                    <a:lnTo>
                      <a:pt x="26" y="138"/>
                    </a:lnTo>
                    <a:lnTo>
                      <a:pt x="24" y="154"/>
                    </a:lnTo>
                    <a:lnTo>
                      <a:pt x="24" y="180"/>
                    </a:lnTo>
                    <a:lnTo>
                      <a:pt x="24" y="194"/>
                    </a:lnTo>
                    <a:lnTo>
                      <a:pt x="24" y="202"/>
                    </a:lnTo>
                    <a:lnTo>
                      <a:pt x="24" y="202"/>
                    </a:lnTo>
                    <a:lnTo>
                      <a:pt x="22" y="204"/>
                    </a:lnTo>
                    <a:lnTo>
                      <a:pt x="20" y="204"/>
                    </a:lnTo>
                    <a:lnTo>
                      <a:pt x="20" y="202"/>
                    </a:lnTo>
                    <a:lnTo>
                      <a:pt x="20" y="202"/>
                    </a:lnTo>
                    <a:lnTo>
                      <a:pt x="16" y="194"/>
                    </a:lnTo>
                    <a:lnTo>
                      <a:pt x="0" y="146"/>
                    </a:lnTo>
                    <a:lnTo>
                      <a:pt x="0" y="662"/>
                    </a:lnTo>
                    <a:lnTo>
                      <a:pt x="0" y="662"/>
                    </a:lnTo>
                    <a:lnTo>
                      <a:pt x="12" y="650"/>
                    </a:lnTo>
                    <a:lnTo>
                      <a:pt x="30" y="636"/>
                    </a:lnTo>
                    <a:lnTo>
                      <a:pt x="52" y="620"/>
                    </a:lnTo>
                    <a:lnTo>
                      <a:pt x="80" y="606"/>
                    </a:lnTo>
                    <a:lnTo>
                      <a:pt x="80" y="606"/>
                    </a:lnTo>
                    <a:lnTo>
                      <a:pt x="90" y="600"/>
                    </a:lnTo>
                    <a:lnTo>
                      <a:pt x="100" y="594"/>
                    </a:lnTo>
                    <a:lnTo>
                      <a:pt x="108" y="586"/>
                    </a:lnTo>
                    <a:lnTo>
                      <a:pt x="114" y="578"/>
                    </a:lnTo>
                    <a:lnTo>
                      <a:pt x="126" y="560"/>
                    </a:lnTo>
                    <a:lnTo>
                      <a:pt x="132" y="542"/>
                    </a:lnTo>
                    <a:lnTo>
                      <a:pt x="138" y="524"/>
                    </a:lnTo>
                    <a:lnTo>
                      <a:pt x="142" y="508"/>
                    </a:lnTo>
                    <a:lnTo>
                      <a:pt x="144" y="484"/>
                    </a:lnTo>
                    <a:lnTo>
                      <a:pt x="144" y="484"/>
                    </a:lnTo>
                    <a:lnTo>
                      <a:pt x="188" y="518"/>
                    </a:lnTo>
                    <a:lnTo>
                      <a:pt x="220" y="544"/>
                    </a:lnTo>
                    <a:lnTo>
                      <a:pt x="254" y="576"/>
                    </a:lnTo>
                    <a:lnTo>
                      <a:pt x="286" y="610"/>
                    </a:lnTo>
                    <a:lnTo>
                      <a:pt x="300" y="626"/>
                    </a:lnTo>
                    <a:lnTo>
                      <a:pt x="312" y="644"/>
                    </a:lnTo>
                    <a:lnTo>
                      <a:pt x="322" y="662"/>
                    </a:lnTo>
                    <a:lnTo>
                      <a:pt x="330" y="678"/>
                    </a:lnTo>
                    <a:lnTo>
                      <a:pt x="336" y="694"/>
                    </a:lnTo>
                    <a:lnTo>
                      <a:pt x="336" y="710"/>
                    </a:lnTo>
                    <a:lnTo>
                      <a:pt x="336" y="710"/>
                    </a:lnTo>
                    <a:lnTo>
                      <a:pt x="336" y="712"/>
                    </a:lnTo>
                    <a:lnTo>
                      <a:pt x="336" y="716"/>
                    </a:lnTo>
                    <a:lnTo>
                      <a:pt x="340" y="718"/>
                    </a:lnTo>
                    <a:lnTo>
                      <a:pt x="346" y="718"/>
                    </a:lnTo>
                    <a:lnTo>
                      <a:pt x="346" y="718"/>
                    </a:lnTo>
                    <a:lnTo>
                      <a:pt x="352" y="716"/>
                    </a:lnTo>
                    <a:lnTo>
                      <a:pt x="362" y="710"/>
                    </a:lnTo>
                    <a:lnTo>
                      <a:pt x="368" y="706"/>
                    </a:lnTo>
                    <a:lnTo>
                      <a:pt x="372" y="698"/>
                    </a:lnTo>
                    <a:lnTo>
                      <a:pt x="376" y="690"/>
                    </a:lnTo>
                    <a:lnTo>
                      <a:pt x="376" y="680"/>
                    </a:lnTo>
                    <a:lnTo>
                      <a:pt x="376" y="680"/>
                    </a:lnTo>
                    <a:lnTo>
                      <a:pt x="378" y="674"/>
                    </a:lnTo>
                    <a:lnTo>
                      <a:pt x="380" y="670"/>
                    </a:lnTo>
                    <a:lnTo>
                      <a:pt x="382" y="666"/>
                    </a:lnTo>
                    <a:lnTo>
                      <a:pt x="380" y="658"/>
                    </a:lnTo>
                    <a:lnTo>
                      <a:pt x="380" y="658"/>
                    </a:lnTo>
                    <a:lnTo>
                      <a:pt x="372" y="644"/>
                    </a:lnTo>
                    <a:lnTo>
                      <a:pt x="358" y="626"/>
                    </a:lnTo>
                    <a:lnTo>
                      <a:pt x="340" y="606"/>
                    </a:lnTo>
                    <a:lnTo>
                      <a:pt x="318" y="582"/>
                    </a:lnTo>
                    <a:lnTo>
                      <a:pt x="290" y="554"/>
                    </a:lnTo>
                    <a:lnTo>
                      <a:pt x="256" y="524"/>
                    </a:lnTo>
                    <a:lnTo>
                      <a:pt x="170" y="452"/>
                    </a:lnTo>
                    <a:lnTo>
                      <a:pt x="170" y="452"/>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3"/>
              <p:cNvSpPr>
                <a:spLocks noChangeAspect="1"/>
              </p:cNvSpPr>
              <p:nvPr/>
            </p:nvSpPr>
            <p:spPr bwMode="auto">
              <a:xfrm>
                <a:off x="8551334" y="6180666"/>
                <a:ext cx="592666" cy="677333"/>
              </a:xfrm>
              <a:custGeom>
                <a:avLst/>
                <a:gdLst>
                  <a:gd name="T0" fmla="*/ 536 w 560"/>
                  <a:gd name="T1" fmla="*/ 100 h 640"/>
                  <a:gd name="T2" fmla="*/ 496 w 560"/>
                  <a:gd name="T3" fmla="*/ 106 h 640"/>
                  <a:gd name="T4" fmla="*/ 456 w 560"/>
                  <a:gd name="T5" fmla="*/ 118 h 640"/>
                  <a:gd name="T6" fmla="*/ 438 w 560"/>
                  <a:gd name="T7" fmla="*/ 110 h 640"/>
                  <a:gd name="T8" fmla="*/ 436 w 560"/>
                  <a:gd name="T9" fmla="*/ 82 h 640"/>
                  <a:gd name="T10" fmla="*/ 428 w 560"/>
                  <a:gd name="T11" fmla="*/ 76 h 640"/>
                  <a:gd name="T12" fmla="*/ 360 w 560"/>
                  <a:gd name="T13" fmla="*/ 146 h 640"/>
                  <a:gd name="T14" fmla="*/ 328 w 560"/>
                  <a:gd name="T15" fmla="*/ 192 h 640"/>
                  <a:gd name="T16" fmla="*/ 290 w 560"/>
                  <a:gd name="T17" fmla="*/ 108 h 640"/>
                  <a:gd name="T18" fmla="*/ 274 w 560"/>
                  <a:gd name="T19" fmla="*/ 38 h 640"/>
                  <a:gd name="T20" fmla="*/ 280 w 560"/>
                  <a:gd name="T21" fmla="*/ 6 h 640"/>
                  <a:gd name="T22" fmla="*/ 280 w 560"/>
                  <a:gd name="T23" fmla="*/ 2 h 640"/>
                  <a:gd name="T24" fmla="*/ 262 w 560"/>
                  <a:gd name="T25" fmla="*/ 0 h 640"/>
                  <a:gd name="T26" fmla="*/ 248 w 560"/>
                  <a:gd name="T27" fmla="*/ 14 h 640"/>
                  <a:gd name="T28" fmla="*/ 244 w 560"/>
                  <a:gd name="T29" fmla="*/ 18 h 640"/>
                  <a:gd name="T30" fmla="*/ 240 w 560"/>
                  <a:gd name="T31" fmla="*/ 26 h 640"/>
                  <a:gd name="T32" fmla="*/ 254 w 560"/>
                  <a:gd name="T33" fmla="*/ 88 h 640"/>
                  <a:gd name="T34" fmla="*/ 304 w 560"/>
                  <a:gd name="T35" fmla="*/ 204 h 640"/>
                  <a:gd name="T36" fmla="*/ 222 w 560"/>
                  <a:gd name="T37" fmla="*/ 206 h 640"/>
                  <a:gd name="T38" fmla="*/ 136 w 560"/>
                  <a:gd name="T39" fmla="*/ 224 h 640"/>
                  <a:gd name="T40" fmla="*/ 164 w 560"/>
                  <a:gd name="T41" fmla="*/ 234 h 640"/>
                  <a:gd name="T42" fmla="*/ 178 w 560"/>
                  <a:gd name="T43" fmla="*/ 254 h 640"/>
                  <a:gd name="T44" fmla="*/ 166 w 560"/>
                  <a:gd name="T45" fmla="*/ 272 h 640"/>
                  <a:gd name="T46" fmla="*/ 122 w 560"/>
                  <a:gd name="T47" fmla="*/ 300 h 640"/>
                  <a:gd name="T48" fmla="*/ 90 w 560"/>
                  <a:gd name="T49" fmla="*/ 348 h 640"/>
                  <a:gd name="T50" fmla="*/ 22 w 560"/>
                  <a:gd name="T51" fmla="*/ 414 h 640"/>
                  <a:gd name="T52" fmla="*/ 0 w 560"/>
                  <a:gd name="T53" fmla="*/ 430 h 640"/>
                  <a:gd name="T54" fmla="*/ 102 w 560"/>
                  <a:gd name="T55" fmla="*/ 404 h 640"/>
                  <a:gd name="T56" fmla="*/ 136 w 560"/>
                  <a:gd name="T57" fmla="*/ 406 h 640"/>
                  <a:gd name="T58" fmla="*/ 152 w 560"/>
                  <a:gd name="T59" fmla="*/ 418 h 640"/>
                  <a:gd name="T60" fmla="*/ 156 w 560"/>
                  <a:gd name="T61" fmla="*/ 438 h 640"/>
                  <a:gd name="T62" fmla="*/ 138 w 560"/>
                  <a:gd name="T63" fmla="*/ 486 h 640"/>
                  <a:gd name="T64" fmla="*/ 90 w 560"/>
                  <a:gd name="T65" fmla="*/ 550 h 640"/>
                  <a:gd name="T66" fmla="*/ 126 w 560"/>
                  <a:gd name="T67" fmla="*/ 542 h 640"/>
                  <a:gd name="T68" fmla="*/ 158 w 560"/>
                  <a:gd name="T69" fmla="*/ 550 h 640"/>
                  <a:gd name="T70" fmla="*/ 170 w 560"/>
                  <a:gd name="T71" fmla="*/ 572 h 640"/>
                  <a:gd name="T72" fmla="*/ 168 w 560"/>
                  <a:gd name="T73" fmla="*/ 626 h 640"/>
                  <a:gd name="T74" fmla="*/ 186 w 560"/>
                  <a:gd name="T75" fmla="*/ 626 h 640"/>
                  <a:gd name="T76" fmla="*/ 280 w 560"/>
                  <a:gd name="T77" fmla="*/ 640 h 640"/>
                  <a:gd name="T78" fmla="*/ 310 w 560"/>
                  <a:gd name="T79" fmla="*/ 628 h 640"/>
                  <a:gd name="T80" fmla="*/ 322 w 560"/>
                  <a:gd name="T81" fmla="*/ 628 h 640"/>
                  <a:gd name="T82" fmla="*/ 330 w 560"/>
                  <a:gd name="T83" fmla="*/ 580 h 640"/>
                  <a:gd name="T84" fmla="*/ 346 w 560"/>
                  <a:gd name="T85" fmla="*/ 526 h 640"/>
                  <a:gd name="T86" fmla="*/ 354 w 560"/>
                  <a:gd name="T87" fmla="*/ 526 h 640"/>
                  <a:gd name="T88" fmla="*/ 358 w 560"/>
                  <a:gd name="T89" fmla="*/ 534 h 640"/>
                  <a:gd name="T90" fmla="*/ 364 w 560"/>
                  <a:gd name="T91" fmla="*/ 584 h 640"/>
                  <a:gd name="T92" fmla="*/ 424 w 560"/>
                  <a:gd name="T93" fmla="*/ 640 h 640"/>
                  <a:gd name="T94" fmla="*/ 438 w 560"/>
                  <a:gd name="T95" fmla="*/ 624 h 640"/>
                  <a:gd name="T96" fmla="*/ 458 w 560"/>
                  <a:gd name="T97" fmla="*/ 622 h 640"/>
                  <a:gd name="T98" fmla="*/ 474 w 560"/>
                  <a:gd name="T9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0" h="640">
                    <a:moveTo>
                      <a:pt x="560" y="100"/>
                    </a:moveTo>
                    <a:lnTo>
                      <a:pt x="560" y="100"/>
                    </a:lnTo>
                    <a:lnTo>
                      <a:pt x="536" y="100"/>
                    </a:lnTo>
                    <a:lnTo>
                      <a:pt x="512" y="98"/>
                    </a:lnTo>
                    <a:lnTo>
                      <a:pt x="512" y="98"/>
                    </a:lnTo>
                    <a:lnTo>
                      <a:pt x="496" y="106"/>
                    </a:lnTo>
                    <a:lnTo>
                      <a:pt x="480" y="114"/>
                    </a:lnTo>
                    <a:lnTo>
                      <a:pt x="464" y="118"/>
                    </a:lnTo>
                    <a:lnTo>
                      <a:pt x="456" y="118"/>
                    </a:lnTo>
                    <a:lnTo>
                      <a:pt x="448" y="118"/>
                    </a:lnTo>
                    <a:lnTo>
                      <a:pt x="442" y="116"/>
                    </a:lnTo>
                    <a:lnTo>
                      <a:pt x="438" y="110"/>
                    </a:lnTo>
                    <a:lnTo>
                      <a:pt x="436" y="104"/>
                    </a:lnTo>
                    <a:lnTo>
                      <a:pt x="434" y="94"/>
                    </a:lnTo>
                    <a:lnTo>
                      <a:pt x="436" y="82"/>
                    </a:lnTo>
                    <a:lnTo>
                      <a:pt x="442" y="66"/>
                    </a:lnTo>
                    <a:lnTo>
                      <a:pt x="442" y="66"/>
                    </a:lnTo>
                    <a:lnTo>
                      <a:pt x="428" y="76"/>
                    </a:lnTo>
                    <a:lnTo>
                      <a:pt x="396" y="106"/>
                    </a:lnTo>
                    <a:lnTo>
                      <a:pt x="378" y="126"/>
                    </a:lnTo>
                    <a:lnTo>
                      <a:pt x="360" y="146"/>
                    </a:lnTo>
                    <a:lnTo>
                      <a:pt x="342" y="170"/>
                    </a:lnTo>
                    <a:lnTo>
                      <a:pt x="328" y="192"/>
                    </a:lnTo>
                    <a:lnTo>
                      <a:pt x="328" y="192"/>
                    </a:lnTo>
                    <a:lnTo>
                      <a:pt x="312" y="160"/>
                    </a:lnTo>
                    <a:lnTo>
                      <a:pt x="300" y="134"/>
                    </a:lnTo>
                    <a:lnTo>
                      <a:pt x="290" y="108"/>
                    </a:lnTo>
                    <a:lnTo>
                      <a:pt x="280" y="80"/>
                    </a:lnTo>
                    <a:lnTo>
                      <a:pt x="276" y="52"/>
                    </a:lnTo>
                    <a:lnTo>
                      <a:pt x="274" y="38"/>
                    </a:lnTo>
                    <a:lnTo>
                      <a:pt x="274" y="26"/>
                    </a:lnTo>
                    <a:lnTo>
                      <a:pt x="276" y="16"/>
                    </a:lnTo>
                    <a:lnTo>
                      <a:pt x="280" y="6"/>
                    </a:lnTo>
                    <a:lnTo>
                      <a:pt x="280" y="6"/>
                    </a:lnTo>
                    <a:lnTo>
                      <a:pt x="282" y="4"/>
                    </a:lnTo>
                    <a:lnTo>
                      <a:pt x="280" y="2"/>
                    </a:lnTo>
                    <a:lnTo>
                      <a:pt x="280" y="0"/>
                    </a:lnTo>
                    <a:lnTo>
                      <a:pt x="262" y="0"/>
                    </a:lnTo>
                    <a:lnTo>
                      <a:pt x="262" y="0"/>
                    </a:lnTo>
                    <a:lnTo>
                      <a:pt x="254" y="4"/>
                    </a:lnTo>
                    <a:lnTo>
                      <a:pt x="252" y="8"/>
                    </a:lnTo>
                    <a:lnTo>
                      <a:pt x="248" y="14"/>
                    </a:lnTo>
                    <a:lnTo>
                      <a:pt x="248" y="14"/>
                    </a:lnTo>
                    <a:lnTo>
                      <a:pt x="246" y="16"/>
                    </a:lnTo>
                    <a:lnTo>
                      <a:pt x="244" y="18"/>
                    </a:lnTo>
                    <a:lnTo>
                      <a:pt x="242" y="20"/>
                    </a:lnTo>
                    <a:lnTo>
                      <a:pt x="240" y="26"/>
                    </a:lnTo>
                    <a:lnTo>
                      <a:pt x="240" y="26"/>
                    </a:lnTo>
                    <a:lnTo>
                      <a:pt x="240" y="36"/>
                    </a:lnTo>
                    <a:lnTo>
                      <a:pt x="244" y="50"/>
                    </a:lnTo>
                    <a:lnTo>
                      <a:pt x="254" y="88"/>
                    </a:lnTo>
                    <a:lnTo>
                      <a:pt x="274" y="138"/>
                    </a:lnTo>
                    <a:lnTo>
                      <a:pt x="304" y="204"/>
                    </a:lnTo>
                    <a:lnTo>
                      <a:pt x="304" y="204"/>
                    </a:lnTo>
                    <a:lnTo>
                      <a:pt x="278" y="202"/>
                    </a:lnTo>
                    <a:lnTo>
                      <a:pt x="250" y="204"/>
                    </a:lnTo>
                    <a:lnTo>
                      <a:pt x="222" y="206"/>
                    </a:lnTo>
                    <a:lnTo>
                      <a:pt x="196" y="210"/>
                    </a:lnTo>
                    <a:lnTo>
                      <a:pt x="154" y="220"/>
                    </a:lnTo>
                    <a:lnTo>
                      <a:pt x="136" y="224"/>
                    </a:lnTo>
                    <a:lnTo>
                      <a:pt x="136" y="224"/>
                    </a:lnTo>
                    <a:lnTo>
                      <a:pt x="152" y="230"/>
                    </a:lnTo>
                    <a:lnTo>
                      <a:pt x="164" y="234"/>
                    </a:lnTo>
                    <a:lnTo>
                      <a:pt x="172" y="242"/>
                    </a:lnTo>
                    <a:lnTo>
                      <a:pt x="176" y="248"/>
                    </a:lnTo>
                    <a:lnTo>
                      <a:pt x="178" y="254"/>
                    </a:lnTo>
                    <a:lnTo>
                      <a:pt x="176" y="260"/>
                    </a:lnTo>
                    <a:lnTo>
                      <a:pt x="172" y="266"/>
                    </a:lnTo>
                    <a:lnTo>
                      <a:pt x="166" y="272"/>
                    </a:lnTo>
                    <a:lnTo>
                      <a:pt x="154" y="284"/>
                    </a:lnTo>
                    <a:lnTo>
                      <a:pt x="138" y="292"/>
                    </a:lnTo>
                    <a:lnTo>
                      <a:pt x="122" y="300"/>
                    </a:lnTo>
                    <a:lnTo>
                      <a:pt x="122" y="300"/>
                    </a:lnTo>
                    <a:lnTo>
                      <a:pt x="108" y="326"/>
                    </a:lnTo>
                    <a:lnTo>
                      <a:pt x="90" y="348"/>
                    </a:lnTo>
                    <a:lnTo>
                      <a:pt x="72" y="368"/>
                    </a:lnTo>
                    <a:lnTo>
                      <a:pt x="54" y="386"/>
                    </a:lnTo>
                    <a:lnTo>
                      <a:pt x="22" y="414"/>
                    </a:lnTo>
                    <a:lnTo>
                      <a:pt x="0" y="428"/>
                    </a:lnTo>
                    <a:lnTo>
                      <a:pt x="0" y="430"/>
                    </a:lnTo>
                    <a:lnTo>
                      <a:pt x="0" y="430"/>
                    </a:lnTo>
                    <a:lnTo>
                      <a:pt x="48" y="414"/>
                    </a:lnTo>
                    <a:lnTo>
                      <a:pt x="86" y="406"/>
                    </a:lnTo>
                    <a:lnTo>
                      <a:pt x="102" y="404"/>
                    </a:lnTo>
                    <a:lnTo>
                      <a:pt x="116" y="404"/>
                    </a:lnTo>
                    <a:lnTo>
                      <a:pt x="126" y="404"/>
                    </a:lnTo>
                    <a:lnTo>
                      <a:pt x="136" y="406"/>
                    </a:lnTo>
                    <a:lnTo>
                      <a:pt x="144" y="410"/>
                    </a:lnTo>
                    <a:lnTo>
                      <a:pt x="148" y="414"/>
                    </a:lnTo>
                    <a:lnTo>
                      <a:pt x="152" y="418"/>
                    </a:lnTo>
                    <a:lnTo>
                      <a:pt x="156" y="424"/>
                    </a:lnTo>
                    <a:lnTo>
                      <a:pt x="156" y="430"/>
                    </a:lnTo>
                    <a:lnTo>
                      <a:pt x="156" y="438"/>
                    </a:lnTo>
                    <a:lnTo>
                      <a:pt x="154" y="454"/>
                    </a:lnTo>
                    <a:lnTo>
                      <a:pt x="146" y="470"/>
                    </a:lnTo>
                    <a:lnTo>
                      <a:pt x="138" y="486"/>
                    </a:lnTo>
                    <a:lnTo>
                      <a:pt x="116" y="518"/>
                    </a:lnTo>
                    <a:lnTo>
                      <a:pt x="98" y="540"/>
                    </a:lnTo>
                    <a:lnTo>
                      <a:pt x="90" y="550"/>
                    </a:lnTo>
                    <a:lnTo>
                      <a:pt x="90" y="550"/>
                    </a:lnTo>
                    <a:lnTo>
                      <a:pt x="110" y="544"/>
                    </a:lnTo>
                    <a:lnTo>
                      <a:pt x="126" y="542"/>
                    </a:lnTo>
                    <a:lnTo>
                      <a:pt x="138" y="542"/>
                    </a:lnTo>
                    <a:lnTo>
                      <a:pt x="148" y="544"/>
                    </a:lnTo>
                    <a:lnTo>
                      <a:pt x="158" y="550"/>
                    </a:lnTo>
                    <a:lnTo>
                      <a:pt x="164" y="556"/>
                    </a:lnTo>
                    <a:lnTo>
                      <a:pt x="168" y="564"/>
                    </a:lnTo>
                    <a:lnTo>
                      <a:pt x="170" y="572"/>
                    </a:lnTo>
                    <a:lnTo>
                      <a:pt x="172" y="592"/>
                    </a:lnTo>
                    <a:lnTo>
                      <a:pt x="172" y="608"/>
                    </a:lnTo>
                    <a:lnTo>
                      <a:pt x="168" y="626"/>
                    </a:lnTo>
                    <a:lnTo>
                      <a:pt x="168" y="626"/>
                    </a:lnTo>
                    <a:lnTo>
                      <a:pt x="178" y="624"/>
                    </a:lnTo>
                    <a:lnTo>
                      <a:pt x="186" y="626"/>
                    </a:lnTo>
                    <a:lnTo>
                      <a:pt x="192" y="632"/>
                    </a:lnTo>
                    <a:lnTo>
                      <a:pt x="198" y="640"/>
                    </a:lnTo>
                    <a:lnTo>
                      <a:pt x="280" y="640"/>
                    </a:lnTo>
                    <a:lnTo>
                      <a:pt x="280" y="640"/>
                    </a:lnTo>
                    <a:lnTo>
                      <a:pt x="296" y="632"/>
                    </a:lnTo>
                    <a:lnTo>
                      <a:pt x="310" y="628"/>
                    </a:lnTo>
                    <a:lnTo>
                      <a:pt x="320" y="628"/>
                    </a:lnTo>
                    <a:lnTo>
                      <a:pt x="322" y="628"/>
                    </a:lnTo>
                    <a:lnTo>
                      <a:pt x="322" y="628"/>
                    </a:lnTo>
                    <a:lnTo>
                      <a:pt x="322" y="620"/>
                    </a:lnTo>
                    <a:lnTo>
                      <a:pt x="324" y="608"/>
                    </a:lnTo>
                    <a:lnTo>
                      <a:pt x="330" y="580"/>
                    </a:lnTo>
                    <a:lnTo>
                      <a:pt x="344" y="530"/>
                    </a:lnTo>
                    <a:lnTo>
                      <a:pt x="344" y="530"/>
                    </a:lnTo>
                    <a:lnTo>
                      <a:pt x="346" y="526"/>
                    </a:lnTo>
                    <a:lnTo>
                      <a:pt x="348" y="522"/>
                    </a:lnTo>
                    <a:lnTo>
                      <a:pt x="352" y="524"/>
                    </a:lnTo>
                    <a:lnTo>
                      <a:pt x="354" y="526"/>
                    </a:lnTo>
                    <a:lnTo>
                      <a:pt x="356" y="530"/>
                    </a:lnTo>
                    <a:lnTo>
                      <a:pt x="358" y="534"/>
                    </a:lnTo>
                    <a:lnTo>
                      <a:pt x="358" y="534"/>
                    </a:lnTo>
                    <a:lnTo>
                      <a:pt x="358" y="544"/>
                    </a:lnTo>
                    <a:lnTo>
                      <a:pt x="358" y="556"/>
                    </a:lnTo>
                    <a:lnTo>
                      <a:pt x="364" y="584"/>
                    </a:lnTo>
                    <a:lnTo>
                      <a:pt x="372" y="612"/>
                    </a:lnTo>
                    <a:lnTo>
                      <a:pt x="382" y="640"/>
                    </a:lnTo>
                    <a:lnTo>
                      <a:pt x="424" y="640"/>
                    </a:lnTo>
                    <a:lnTo>
                      <a:pt x="424" y="640"/>
                    </a:lnTo>
                    <a:lnTo>
                      <a:pt x="432" y="630"/>
                    </a:lnTo>
                    <a:lnTo>
                      <a:pt x="438" y="624"/>
                    </a:lnTo>
                    <a:lnTo>
                      <a:pt x="446" y="620"/>
                    </a:lnTo>
                    <a:lnTo>
                      <a:pt x="452" y="620"/>
                    </a:lnTo>
                    <a:lnTo>
                      <a:pt x="458" y="622"/>
                    </a:lnTo>
                    <a:lnTo>
                      <a:pt x="464" y="628"/>
                    </a:lnTo>
                    <a:lnTo>
                      <a:pt x="470" y="632"/>
                    </a:lnTo>
                    <a:lnTo>
                      <a:pt x="474" y="640"/>
                    </a:lnTo>
                    <a:lnTo>
                      <a:pt x="560" y="640"/>
                    </a:lnTo>
                    <a:lnTo>
                      <a:pt x="560" y="100"/>
                    </a:lnTo>
                    <a:close/>
                  </a:path>
                </a:pathLst>
              </a:custGeom>
              <a:solidFill>
                <a:schemeClr val="accent1">
                  <a:alpha val="8000"/>
                </a:schemeClr>
              </a:solidFill>
              <a:ln>
                <a:noFill/>
              </a:ln>
              <a:effectLst>
                <a:glow rad="50800">
                  <a:schemeClr val="accent1">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4" name="Group 200"/>
            <p:cNvGrpSpPr/>
            <p:nvPr/>
          </p:nvGrpSpPr>
          <p:grpSpPr>
            <a:xfrm>
              <a:off x="-17347" y="0"/>
              <a:ext cx="9161347" cy="6857992"/>
              <a:chOff x="-17347" y="0"/>
              <a:chExt cx="9161347" cy="6857992"/>
            </a:xfrm>
          </p:grpSpPr>
          <p:sp>
            <p:nvSpPr>
              <p:cNvPr id="65" name="Freeform 16"/>
              <p:cNvSpPr>
                <a:spLocks noChangeAspect="1"/>
              </p:cNvSpPr>
              <p:nvPr/>
            </p:nvSpPr>
            <p:spPr bwMode="auto">
              <a:xfrm rot="9111631">
                <a:off x="7788433" y="1465582"/>
                <a:ext cx="1285378" cy="1966190"/>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2000"/>
                </a:schemeClr>
              </a:solidFill>
              <a:ln w="9525">
                <a:noFill/>
                <a:round/>
                <a:headEnd/>
                <a:tailEnd/>
              </a:ln>
              <a:effectLst>
                <a:glow rad="254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6" name="Freeform 24"/>
              <p:cNvSpPr>
                <a:spLocks noChangeAspect="1"/>
              </p:cNvSpPr>
              <p:nvPr/>
            </p:nvSpPr>
            <p:spPr bwMode="auto">
              <a:xfrm rot="4324833">
                <a:off x="8243059" y="5300272"/>
                <a:ext cx="474357" cy="1154204"/>
              </a:xfrm>
              <a:custGeom>
                <a:avLst/>
                <a:gdLst/>
                <a:ahLst/>
                <a:cxnLst>
                  <a:cxn ang="0">
                    <a:pos x="152" y="0"/>
                  </a:cxn>
                  <a:cxn ang="0">
                    <a:pos x="164" y="50"/>
                  </a:cxn>
                  <a:cxn ang="0">
                    <a:pos x="164" y="102"/>
                  </a:cxn>
                  <a:cxn ang="0">
                    <a:pos x="154" y="154"/>
                  </a:cxn>
                  <a:cxn ang="0">
                    <a:pos x="138" y="206"/>
                  </a:cxn>
                  <a:cxn ang="0">
                    <a:pos x="92" y="310"/>
                  </a:cxn>
                  <a:cxn ang="0">
                    <a:pos x="48" y="404"/>
                  </a:cxn>
                  <a:cxn ang="0">
                    <a:pos x="32" y="446"/>
                  </a:cxn>
                  <a:cxn ang="0">
                    <a:pos x="10" y="528"/>
                  </a:cxn>
                  <a:cxn ang="0">
                    <a:pos x="2" y="592"/>
                  </a:cxn>
                  <a:cxn ang="0">
                    <a:pos x="0" y="634"/>
                  </a:cxn>
                  <a:cxn ang="0">
                    <a:pos x="6" y="682"/>
                  </a:cxn>
                  <a:cxn ang="0">
                    <a:pos x="24" y="762"/>
                  </a:cxn>
                  <a:cxn ang="0">
                    <a:pos x="48" y="824"/>
                  </a:cxn>
                  <a:cxn ang="0">
                    <a:pos x="80" y="872"/>
                  </a:cxn>
                  <a:cxn ang="0">
                    <a:pos x="114" y="906"/>
                  </a:cxn>
                  <a:cxn ang="0">
                    <a:pos x="152" y="928"/>
                  </a:cxn>
                  <a:cxn ang="0">
                    <a:pos x="188" y="942"/>
                  </a:cxn>
                  <a:cxn ang="0">
                    <a:pos x="236" y="950"/>
                  </a:cxn>
                  <a:cxn ang="0">
                    <a:pos x="230" y="982"/>
                  </a:cxn>
                  <a:cxn ang="0">
                    <a:pos x="210" y="1050"/>
                  </a:cxn>
                  <a:cxn ang="0">
                    <a:pos x="186" y="1114"/>
                  </a:cxn>
                  <a:cxn ang="0">
                    <a:pos x="162" y="1150"/>
                  </a:cxn>
                  <a:cxn ang="0">
                    <a:pos x="142" y="1168"/>
                  </a:cxn>
                  <a:cxn ang="0">
                    <a:pos x="132" y="1174"/>
                  </a:cxn>
                  <a:cxn ang="0">
                    <a:pos x="126" y="1178"/>
                  </a:cxn>
                  <a:cxn ang="0">
                    <a:pos x="130" y="1188"/>
                  </a:cxn>
                  <a:cxn ang="0">
                    <a:pos x="134" y="1192"/>
                  </a:cxn>
                  <a:cxn ang="0">
                    <a:pos x="154" y="1202"/>
                  </a:cxn>
                  <a:cxn ang="0">
                    <a:pos x="172" y="1202"/>
                  </a:cxn>
                  <a:cxn ang="0">
                    <a:pos x="184" y="1198"/>
                  </a:cxn>
                  <a:cxn ang="0">
                    <a:pos x="194" y="1196"/>
                  </a:cxn>
                  <a:cxn ang="0">
                    <a:pos x="206" y="1188"/>
                  </a:cxn>
                  <a:cxn ang="0">
                    <a:pos x="214" y="1174"/>
                  </a:cxn>
                  <a:cxn ang="0">
                    <a:pos x="232" y="1134"/>
                  </a:cxn>
                  <a:cxn ang="0">
                    <a:pos x="262" y="1038"/>
                  </a:cxn>
                  <a:cxn ang="0">
                    <a:pos x="282" y="946"/>
                  </a:cxn>
                  <a:cxn ang="0">
                    <a:pos x="288" y="946"/>
                  </a:cxn>
                  <a:cxn ang="0">
                    <a:pos x="334" y="912"/>
                  </a:cxn>
                  <a:cxn ang="0">
                    <a:pos x="374" y="876"/>
                  </a:cxn>
                  <a:cxn ang="0">
                    <a:pos x="408" y="840"/>
                  </a:cxn>
                  <a:cxn ang="0">
                    <a:pos x="434" y="802"/>
                  </a:cxn>
                  <a:cxn ang="0">
                    <a:pos x="456" y="764"/>
                  </a:cxn>
                  <a:cxn ang="0">
                    <a:pos x="472" y="726"/>
                  </a:cxn>
                  <a:cxn ang="0">
                    <a:pos x="490" y="648"/>
                  </a:cxn>
                  <a:cxn ang="0">
                    <a:pos x="492" y="568"/>
                  </a:cxn>
                  <a:cxn ang="0">
                    <a:pos x="478" y="490"/>
                  </a:cxn>
                  <a:cxn ang="0">
                    <a:pos x="454" y="414"/>
                  </a:cxn>
                  <a:cxn ang="0">
                    <a:pos x="420" y="340"/>
                  </a:cxn>
                  <a:cxn ang="0">
                    <a:pos x="380" y="270"/>
                  </a:cxn>
                  <a:cxn ang="0">
                    <a:pos x="336" y="206"/>
                  </a:cxn>
                  <a:cxn ang="0">
                    <a:pos x="248" y="98"/>
                  </a:cxn>
                  <a:cxn ang="0">
                    <a:pos x="180" y="26"/>
                  </a:cxn>
                  <a:cxn ang="0">
                    <a:pos x="152" y="0"/>
                  </a:cxn>
                </a:cxnLst>
                <a:rect l="0" t="0" r="r" b="b"/>
                <a:pathLst>
                  <a:path w="494" h="1202">
                    <a:moveTo>
                      <a:pt x="152" y="0"/>
                    </a:moveTo>
                    <a:lnTo>
                      <a:pt x="152" y="0"/>
                    </a:lnTo>
                    <a:lnTo>
                      <a:pt x="160" y="26"/>
                    </a:lnTo>
                    <a:lnTo>
                      <a:pt x="164" y="50"/>
                    </a:lnTo>
                    <a:lnTo>
                      <a:pt x="166" y="76"/>
                    </a:lnTo>
                    <a:lnTo>
                      <a:pt x="164" y="102"/>
                    </a:lnTo>
                    <a:lnTo>
                      <a:pt x="160" y="128"/>
                    </a:lnTo>
                    <a:lnTo>
                      <a:pt x="154" y="154"/>
                    </a:lnTo>
                    <a:lnTo>
                      <a:pt x="148" y="180"/>
                    </a:lnTo>
                    <a:lnTo>
                      <a:pt x="138" y="206"/>
                    </a:lnTo>
                    <a:lnTo>
                      <a:pt x="116" y="258"/>
                    </a:lnTo>
                    <a:lnTo>
                      <a:pt x="92" y="310"/>
                    </a:lnTo>
                    <a:lnTo>
                      <a:pt x="70" y="358"/>
                    </a:lnTo>
                    <a:lnTo>
                      <a:pt x="48" y="404"/>
                    </a:lnTo>
                    <a:lnTo>
                      <a:pt x="48" y="404"/>
                    </a:lnTo>
                    <a:lnTo>
                      <a:pt x="32" y="446"/>
                    </a:lnTo>
                    <a:lnTo>
                      <a:pt x="18" y="488"/>
                    </a:lnTo>
                    <a:lnTo>
                      <a:pt x="10" y="528"/>
                    </a:lnTo>
                    <a:lnTo>
                      <a:pt x="4" y="562"/>
                    </a:lnTo>
                    <a:lnTo>
                      <a:pt x="2" y="592"/>
                    </a:lnTo>
                    <a:lnTo>
                      <a:pt x="0" y="614"/>
                    </a:lnTo>
                    <a:lnTo>
                      <a:pt x="0" y="634"/>
                    </a:lnTo>
                    <a:lnTo>
                      <a:pt x="0" y="634"/>
                    </a:lnTo>
                    <a:lnTo>
                      <a:pt x="6" y="682"/>
                    </a:lnTo>
                    <a:lnTo>
                      <a:pt x="14" y="724"/>
                    </a:lnTo>
                    <a:lnTo>
                      <a:pt x="24" y="762"/>
                    </a:lnTo>
                    <a:lnTo>
                      <a:pt x="36" y="796"/>
                    </a:lnTo>
                    <a:lnTo>
                      <a:pt x="48" y="824"/>
                    </a:lnTo>
                    <a:lnTo>
                      <a:pt x="64" y="850"/>
                    </a:lnTo>
                    <a:lnTo>
                      <a:pt x="80" y="872"/>
                    </a:lnTo>
                    <a:lnTo>
                      <a:pt x="96" y="890"/>
                    </a:lnTo>
                    <a:lnTo>
                      <a:pt x="114" y="906"/>
                    </a:lnTo>
                    <a:lnTo>
                      <a:pt x="132" y="918"/>
                    </a:lnTo>
                    <a:lnTo>
                      <a:pt x="152" y="928"/>
                    </a:lnTo>
                    <a:lnTo>
                      <a:pt x="170" y="936"/>
                    </a:lnTo>
                    <a:lnTo>
                      <a:pt x="188" y="942"/>
                    </a:lnTo>
                    <a:lnTo>
                      <a:pt x="204" y="946"/>
                    </a:lnTo>
                    <a:lnTo>
                      <a:pt x="236" y="950"/>
                    </a:lnTo>
                    <a:lnTo>
                      <a:pt x="236" y="950"/>
                    </a:lnTo>
                    <a:lnTo>
                      <a:pt x="230" y="982"/>
                    </a:lnTo>
                    <a:lnTo>
                      <a:pt x="220" y="1016"/>
                    </a:lnTo>
                    <a:lnTo>
                      <a:pt x="210" y="1050"/>
                    </a:lnTo>
                    <a:lnTo>
                      <a:pt x="200" y="1082"/>
                    </a:lnTo>
                    <a:lnTo>
                      <a:pt x="186" y="1114"/>
                    </a:lnTo>
                    <a:lnTo>
                      <a:pt x="170" y="1140"/>
                    </a:lnTo>
                    <a:lnTo>
                      <a:pt x="162" y="1150"/>
                    </a:lnTo>
                    <a:lnTo>
                      <a:pt x="152" y="1160"/>
                    </a:lnTo>
                    <a:lnTo>
                      <a:pt x="142" y="1168"/>
                    </a:lnTo>
                    <a:lnTo>
                      <a:pt x="132" y="1174"/>
                    </a:lnTo>
                    <a:lnTo>
                      <a:pt x="132" y="1174"/>
                    </a:lnTo>
                    <a:lnTo>
                      <a:pt x="130" y="1176"/>
                    </a:lnTo>
                    <a:lnTo>
                      <a:pt x="126" y="1178"/>
                    </a:lnTo>
                    <a:lnTo>
                      <a:pt x="126" y="1182"/>
                    </a:lnTo>
                    <a:lnTo>
                      <a:pt x="130" y="1188"/>
                    </a:lnTo>
                    <a:lnTo>
                      <a:pt x="130" y="1188"/>
                    </a:lnTo>
                    <a:lnTo>
                      <a:pt x="134" y="1192"/>
                    </a:lnTo>
                    <a:lnTo>
                      <a:pt x="146" y="1200"/>
                    </a:lnTo>
                    <a:lnTo>
                      <a:pt x="154" y="1202"/>
                    </a:lnTo>
                    <a:lnTo>
                      <a:pt x="162" y="1202"/>
                    </a:lnTo>
                    <a:lnTo>
                      <a:pt x="172" y="1202"/>
                    </a:lnTo>
                    <a:lnTo>
                      <a:pt x="184" y="1198"/>
                    </a:lnTo>
                    <a:lnTo>
                      <a:pt x="184" y="1198"/>
                    </a:lnTo>
                    <a:lnTo>
                      <a:pt x="190" y="1196"/>
                    </a:lnTo>
                    <a:lnTo>
                      <a:pt x="194" y="1196"/>
                    </a:lnTo>
                    <a:lnTo>
                      <a:pt x="200" y="1194"/>
                    </a:lnTo>
                    <a:lnTo>
                      <a:pt x="206" y="1188"/>
                    </a:lnTo>
                    <a:lnTo>
                      <a:pt x="206" y="1188"/>
                    </a:lnTo>
                    <a:lnTo>
                      <a:pt x="214" y="1174"/>
                    </a:lnTo>
                    <a:lnTo>
                      <a:pt x="224" y="1156"/>
                    </a:lnTo>
                    <a:lnTo>
                      <a:pt x="232" y="1134"/>
                    </a:lnTo>
                    <a:lnTo>
                      <a:pt x="242" y="1108"/>
                    </a:lnTo>
                    <a:lnTo>
                      <a:pt x="262" y="1038"/>
                    </a:lnTo>
                    <a:lnTo>
                      <a:pt x="282" y="946"/>
                    </a:lnTo>
                    <a:lnTo>
                      <a:pt x="282" y="946"/>
                    </a:lnTo>
                    <a:lnTo>
                      <a:pt x="288" y="946"/>
                    </a:lnTo>
                    <a:lnTo>
                      <a:pt x="288" y="946"/>
                    </a:lnTo>
                    <a:lnTo>
                      <a:pt x="312" y="928"/>
                    </a:lnTo>
                    <a:lnTo>
                      <a:pt x="334" y="912"/>
                    </a:lnTo>
                    <a:lnTo>
                      <a:pt x="354" y="894"/>
                    </a:lnTo>
                    <a:lnTo>
                      <a:pt x="374" y="876"/>
                    </a:lnTo>
                    <a:lnTo>
                      <a:pt x="392" y="858"/>
                    </a:lnTo>
                    <a:lnTo>
                      <a:pt x="408" y="840"/>
                    </a:lnTo>
                    <a:lnTo>
                      <a:pt x="422" y="822"/>
                    </a:lnTo>
                    <a:lnTo>
                      <a:pt x="434" y="802"/>
                    </a:lnTo>
                    <a:lnTo>
                      <a:pt x="446" y="784"/>
                    </a:lnTo>
                    <a:lnTo>
                      <a:pt x="456" y="764"/>
                    </a:lnTo>
                    <a:lnTo>
                      <a:pt x="466" y="746"/>
                    </a:lnTo>
                    <a:lnTo>
                      <a:pt x="472" y="726"/>
                    </a:lnTo>
                    <a:lnTo>
                      <a:pt x="484" y="688"/>
                    </a:lnTo>
                    <a:lnTo>
                      <a:pt x="490" y="648"/>
                    </a:lnTo>
                    <a:lnTo>
                      <a:pt x="494" y="608"/>
                    </a:lnTo>
                    <a:lnTo>
                      <a:pt x="492" y="568"/>
                    </a:lnTo>
                    <a:lnTo>
                      <a:pt x="486" y="530"/>
                    </a:lnTo>
                    <a:lnTo>
                      <a:pt x="478" y="490"/>
                    </a:lnTo>
                    <a:lnTo>
                      <a:pt x="468" y="452"/>
                    </a:lnTo>
                    <a:lnTo>
                      <a:pt x="454" y="414"/>
                    </a:lnTo>
                    <a:lnTo>
                      <a:pt x="438" y="376"/>
                    </a:lnTo>
                    <a:lnTo>
                      <a:pt x="420" y="340"/>
                    </a:lnTo>
                    <a:lnTo>
                      <a:pt x="400" y="304"/>
                    </a:lnTo>
                    <a:lnTo>
                      <a:pt x="380" y="270"/>
                    </a:lnTo>
                    <a:lnTo>
                      <a:pt x="358" y="238"/>
                    </a:lnTo>
                    <a:lnTo>
                      <a:pt x="336" y="206"/>
                    </a:lnTo>
                    <a:lnTo>
                      <a:pt x="290" y="148"/>
                    </a:lnTo>
                    <a:lnTo>
                      <a:pt x="248" y="98"/>
                    </a:lnTo>
                    <a:lnTo>
                      <a:pt x="210" y="58"/>
                    </a:lnTo>
                    <a:lnTo>
                      <a:pt x="180" y="26"/>
                    </a:lnTo>
                    <a:lnTo>
                      <a:pt x="152" y="0"/>
                    </a:lnTo>
                    <a:lnTo>
                      <a:pt x="152" y="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7" name="Freeform 28"/>
              <p:cNvSpPr>
                <a:spLocks noChangeAspect="1"/>
              </p:cNvSpPr>
              <p:nvPr/>
            </p:nvSpPr>
            <p:spPr bwMode="auto">
              <a:xfrm rot="19659348">
                <a:off x="7187072" y="3993953"/>
                <a:ext cx="942538" cy="1486797"/>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8" name="Freeform 32"/>
              <p:cNvSpPr>
                <a:spLocks noChangeAspect="1"/>
              </p:cNvSpPr>
              <p:nvPr/>
            </p:nvSpPr>
            <p:spPr bwMode="auto">
              <a:xfrm rot="1177916">
                <a:off x="7823628" y="381725"/>
                <a:ext cx="511311" cy="1209688"/>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9" name="Freeform 12"/>
              <p:cNvSpPr>
                <a:spLocks noChangeAspect="1"/>
              </p:cNvSpPr>
              <p:nvPr/>
            </p:nvSpPr>
            <p:spPr bwMode="auto">
              <a:xfrm rot="7111237">
                <a:off x="8078228" y="3447288"/>
                <a:ext cx="969106" cy="1009128"/>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70" name="Freeform 15"/>
              <p:cNvSpPr>
                <a:spLocks/>
              </p:cNvSpPr>
              <p:nvPr/>
            </p:nvSpPr>
            <p:spPr bwMode="auto">
              <a:xfrm>
                <a:off x="13588" y="6104914"/>
                <a:ext cx="482600" cy="753078"/>
              </a:xfrm>
              <a:custGeom>
                <a:avLst/>
                <a:gdLst>
                  <a:gd name="T0" fmla="*/ 424 w 424"/>
                  <a:gd name="T1" fmla="*/ 24 h 640"/>
                  <a:gd name="T2" fmla="*/ 424 w 424"/>
                  <a:gd name="T3" fmla="*/ 24 h 640"/>
                  <a:gd name="T4" fmla="*/ 420 w 424"/>
                  <a:gd name="T5" fmla="*/ 18 h 640"/>
                  <a:gd name="T6" fmla="*/ 414 w 424"/>
                  <a:gd name="T7" fmla="*/ 10 h 640"/>
                  <a:gd name="T8" fmla="*/ 408 w 424"/>
                  <a:gd name="T9" fmla="*/ 6 h 640"/>
                  <a:gd name="T10" fmla="*/ 402 w 424"/>
                  <a:gd name="T11" fmla="*/ 4 h 640"/>
                  <a:gd name="T12" fmla="*/ 394 w 424"/>
                  <a:gd name="T13" fmla="*/ 2 h 640"/>
                  <a:gd name="T14" fmla="*/ 386 w 424"/>
                  <a:gd name="T15" fmla="*/ 2 h 640"/>
                  <a:gd name="T16" fmla="*/ 386 w 424"/>
                  <a:gd name="T17" fmla="*/ 2 h 640"/>
                  <a:gd name="T18" fmla="*/ 380 w 424"/>
                  <a:gd name="T19" fmla="*/ 2 h 640"/>
                  <a:gd name="T20" fmla="*/ 376 w 424"/>
                  <a:gd name="T21" fmla="*/ 0 h 640"/>
                  <a:gd name="T22" fmla="*/ 372 w 424"/>
                  <a:gd name="T23" fmla="*/ 0 h 640"/>
                  <a:gd name="T24" fmla="*/ 364 w 424"/>
                  <a:gd name="T25" fmla="*/ 2 h 640"/>
                  <a:gd name="T26" fmla="*/ 364 w 424"/>
                  <a:gd name="T27" fmla="*/ 2 h 640"/>
                  <a:gd name="T28" fmla="*/ 354 w 424"/>
                  <a:gd name="T29" fmla="*/ 12 h 640"/>
                  <a:gd name="T30" fmla="*/ 342 w 424"/>
                  <a:gd name="T31" fmla="*/ 24 h 640"/>
                  <a:gd name="T32" fmla="*/ 328 w 424"/>
                  <a:gd name="T33" fmla="*/ 38 h 640"/>
                  <a:gd name="T34" fmla="*/ 312 w 424"/>
                  <a:gd name="T35" fmla="*/ 58 h 640"/>
                  <a:gd name="T36" fmla="*/ 276 w 424"/>
                  <a:gd name="T37" fmla="*/ 110 h 640"/>
                  <a:gd name="T38" fmla="*/ 232 w 424"/>
                  <a:gd name="T39" fmla="*/ 178 h 640"/>
                  <a:gd name="T40" fmla="*/ 232 w 424"/>
                  <a:gd name="T41" fmla="*/ 178 h 640"/>
                  <a:gd name="T42" fmla="*/ 210 w 424"/>
                  <a:gd name="T43" fmla="*/ 202 h 640"/>
                  <a:gd name="T44" fmla="*/ 186 w 424"/>
                  <a:gd name="T45" fmla="*/ 222 h 640"/>
                  <a:gd name="T46" fmla="*/ 160 w 424"/>
                  <a:gd name="T47" fmla="*/ 242 h 640"/>
                  <a:gd name="T48" fmla="*/ 132 w 424"/>
                  <a:gd name="T49" fmla="*/ 258 h 640"/>
                  <a:gd name="T50" fmla="*/ 100 w 424"/>
                  <a:gd name="T51" fmla="*/ 274 h 640"/>
                  <a:gd name="T52" fmla="*/ 68 w 424"/>
                  <a:gd name="T53" fmla="*/ 288 h 640"/>
                  <a:gd name="T54" fmla="*/ 34 w 424"/>
                  <a:gd name="T55" fmla="*/ 300 h 640"/>
                  <a:gd name="T56" fmla="*/ 0 w 424"/>
                  <a:gd name="T57" fmla="*/ 312 h 640"/>
                  <a:gd name="T58" fmla="*/ 0 w 424"/>
                  <a:gd name="T59" fmla="*/ 640 h 640"/>
                  <a:gd name="T60" fmla="*/ 386 w 424"/>
                  <a:gd name="T61" fmla="*/ 640 h 640"/>
                  <a:gd name="T62" fmla="*/ 386 w 424"/>
                  <a:gd name="T63" fmla="*/ 640 h 640"/>
                  <a:gd name="T64" fmla="*/ 376 w 424"/>
                  <a:gd name="T65" fmla="*/ 612 h 640"/>
                  <a:gd name="T66" fmla="*/ 358 w 424"/>
                  <a:gd name="T67" fmla="*/ 576 h 640"/>
                  <a:gd name="T68" fmla="*/ 358 w 424"/>
                  <a:gd name="T69" fmla="*/ 576 h 640"/>
                  <a:gd name="T70" fmla="*/ 336 w 424"/>
                  <a:gd name="T71" fmla="*/ 536 h 640"/>
                  <a:gd name="T72" fmla="*/ 316 w 424"/>
                  <a:gd name="T73" fmla="*/ 492 h 640"/>
                  <a:gd name="T74" fmla="*/ 296 w 424"/>
                  <a:gd name="T75" fmla="*/ 448 h 640"/>
                  <a:gd name="T76" fmla="*/ 278 w 424"/>
                  <a:gd name="T77" fmla="*/ 400 h 640"/>
                  <a:gd name="T78" fmla="*/ 264 w 424"/>
                  <a:gd name="T79" fmla="*/ 354 h 640"/>
                  <a:gd name="T80" fmla="*/ 254 w 424"/>
                  <a:gd name="T81" fmla="*/ 308 h 640"/>
                  <a:gd name="T82" fmla="*/ 252 w 424"/>
                  <a:gd name="T83" fmla="*/ 284 h 640"/>
                  <a:gd name="T84" fmla="*/ 250 w 424"/>
                  <a:gd name="T85" fmla="*/ 262 h 640"/>
                  <a:gd name="T86" fmla="*/ 250 w 424"/>
                  <a:gd name="T87" fmla="*/ 240 h 640"/>
                  <a:gd name="T88" fmla="*/ 252 w 424"/>
                  <a:gd name="T89" fmla="*/ 218 h 640"/>
                  <a:gd name="T90" fmla="*/ 252 w 424"/>
                  <a:gd name="T91" fmla="*/ 218 h 640"/>
                  <a:gd name="T92" fmla="*/ 282 w 424"/>
                  <a:gd name="T93" fmla="*/ 166 h 640"/>
                  <a:gd name="T94" fmla="*/ 302 w 424"/>
                  <a:gd name="T95" fmla="*/ 136 h 640"/>
                  <a:gd name="T96" fmla="*/ 322 w 424"/>
                  <a:gd name="T97" fmla="*/ 108 h 640"/>
                  <a:gd name="T98" fmla="*/ 346 w 424"/>
                  <a:gd name="T99" fmla="*/ 80 h 640"/>
                  <a:gd name="T100" fmla="*/ 370 w 424"/>
                  <a:gd name="T101" fmla="*/ 58 h 640"/>
                  <a:gd name="T102" fmla="*/ 382 w 424"/>
                  <a:gd name="T103" fmla="*/ 50 h 640"/>
                  <a:gd name="T104" fmla="*/ 394 w 424"/>
                  <a:gd name="T105" fmla="*/ 42 h 640"/>
                  <a:gd name="T106" fmla="*/ 406 w 424"/>
                  <a:gd name="T107" fmla="*/ 38 h 640"/>
                  <a:gd name="T108" fmla="*/ 418 w 424"/>
                  <a:gd name="T109" fmla="*/ 36 h 640"/>
                  <a:gd name="T110" fmla="*/ 418 w 424"/>
                  <a:gd name="T111" fmla="*/ 36 h 640"/>
                  <a:gd name="T112" fmla="*/ 420 w 424"/>
                  <a:gd name="T113" fmla="*/ 36 h 640"/>
                  <a:gd name="T114" fmla="*/ 424 w 424"/>
                  <a:gd name="T115" fmla="*/ 34 h 640"/>
                  <a:gd name="T116" fmla="*/ 424 w 424"/>
                  <a:gd name="T117" fmla="*/ 2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4" h="640">
                    <a:moveTo>
                      <a:pt x="424" y="24"/>
                    </a:moveTo>
                    <a:lnTo>
                      <a:pt x="424" y="24"/>
                    </a:lnTo>
                    <a:lnTo>
                      <a:pt x="420" y="18"/>
                    </a:lnTo>
                    <a:lnTo>
                      <a:pt x="414" y="10"/>
                    </a:lnTo>
                    <a:lnTo>
                      <a:pt x="408" y="6"/>
                    </a:lnTo>
                    <a:lnTo>
                      <a:pt x="402" y="4"/>
                    </a:lnTo>
                    <a:lnTo>
                      <a:pt x="394" y="2"/>
                    </a:lnTo>
                    <a:lnTo>
                      <a:pt x="386" y="2"/>
                    </a:lnTo>
                    <a:lnTo>
                      <a:pt x="386" y="2"/>
                    </a:lnTo>
                    <a:lnTo>
                      <a:pt x="380" y="2"/>
                    </a:lnTo>
                    <a:lnTo>
                      <a:pt x="376" y="0"/>
                    </a:lnTo>
                    <a:lnTo>
                      <a:pt x="372" y="0"/>
                    </a:lnTo>
                    <a:lnTo>
                      <a:pt x="364" y="2"/>
                    </a:lnTo>
                    <a:lnTo>
                      <a:pt x="364" y="2"/>
                    </a:lnTo>
                    <a:lnTo>
                      <a:pt x="354" y="12"/>
                    </a:lnTo>
                    <a:lnTo>
                      <a:pt x="342" y="24"/>
                    </a:lnTo>
                    <a:lnTo>
                      <a:pt x="328" y="38"/>
                    </a:lnTo>
                    <a:lnTo>
                      <a:pt x="312" y="58"/>
                    </a:lnTo>
                    <a:lnTo>
                      <a:pt x="276" y="110"/>
                    </a:lnTo>
                    <a:lnTo>
                      <a:pt x="232" y="178"/>
                    </a:lnTo>
                    <a:lnTo>
                      <a:pt x="232" y="178"/>
                    </a:lnTo>
                    <a:lnTo>
                      <a:pt x="210" y="202"/>
                    </a:lnTo>
                    <a:lnTo>
                      <a:pt x="186" y="222"/>
                    </a:lnTo>
                    <a:lnTo>
                      <a:pt x="160" y="242"/>
                    </a:lnTo>
                    <a:lnTo>
                      <a:pt x="132" y="258"/>
                    </a:lnTo>
                    <a:lnTo>
                      <a:pt x="100" y="274"/>
                    </a:lnTo>
                    <a:lnTo>
                      <a:pt x="68" y="288"/>
                    </a:lnTo>
                    <a:lnTo>
                      <a:pt x="34" y="300"/>
                    </a:lnTo>
                    <a:lnTo>
                      <a:pt x="0" y="312"/>
                    </a:lnTo>
                    <a:lnTo>
                      <a:pt x="0" y="640"/>
                    </a:lnTo>
                    <a:lnTo>
                      <a:pt x="386" y="640"/>
                    </a:lnTo>
                    <a:lnTo>
                      <a:pt x="386" y="640"/>
                    </a:lnTo>
                    <a:lnTo>
                      <a:pt x="376" y="612"/>
                    </a:lnTo>
                    <a:lnTo>
                      <a:pt x="358" y="576"/>
                    </a:lnTo>
                    <a:lnTo>
                      <a:pt x="358" y="576"/>
                    </a:lnTo>
                    <a:lnTo>
                      <a:pt x="336" y="536"/>
                    </a:lnTo>
                    <a:lnTo>
                      <a:pt x="316" y="492"/>
                    </a:lnTo>
                    <a:lnTo>
                      <a:pt x="296" y="448"/>
                    </a:lnTo>
                    <a:lnTo>
                      <a:pt x="278" y="400"/>
                    </a:lnTo>
                    <a:lnTo>
                      <a:pt x="264" y="354"/>
                    </a:lnTo>
                    <a:lnTo>
                      <a:pt x="254" y="308"/>
                    </a:lnTo>
                    <a:lnTo>
                      <a:pt x="252" y="284"/>
                    </a:lnTo>
                    <a:lnTo>
                      <a:pt x="250" y="262"/>
                    </a:lnTo>
                    <a:lnTo>
                      <a:pt x="250" y="240"/>
                    </a:lnTo>
                    <a:lnTo>
                      <a:pt x="252" y="218"/>
                    </a:lnTo>
                    <a:lnTo>
                      <a:pt x="252" y="218"/>
                    </a:lnTo>
                    <a:lnTo>
                      <a:pt x="282" y="166"/>
                    </a:lnTo>
                    <a:lnTo>
                      <a:pt x="302" y="136"/>
                    </a:lnTo>
                    <a:lnTo>
                      <a:pt x="322" y="108"/>
                    </a:lnTo>
                    <a:lnTo>
                      <a:pt x="346" y="80"/>
                    </a:lnTo>
                    <a:lnTo>
                      <a:pt x="370" y="58"/>
                    </a:lnTo>
                    <a:lnTo>
                      <a:pt x="382" y="50"/>
                    </a:lnTo>
                    <a:lnTo>
                      <a:pt x="394" y="42"/>
                    </a:lnTo>
                    <a:lnTo>
                      <a:pt x="406" y="38"/>
                    </a:lnTo>
                    <a:lnTo>
                      <a:pt x="418" y="36"/>
                    </a:lnTo>
                    <a:lnTo>
                      <a:pt x="418" y="36"/>
                    </a:lnTo>
                    <a:lnTo>
                      <a:pt x="420" y="36"/>
                    </a:lnTo>
                    <a:lnTo>
                      <a:pt x="424" y="34"/>
                    </a:lnTo>
                    <a:lnTo>
                      <a:pt x="424" y="24"/>
                    </a:lnTo>
                    <a:close/>
                  </a:path>
                </a:pathLst>
              </a:custGeom>
              <a:solidFill>
                <a:srgbClr val="000000">
                  <a:alpha val="2000"/>
                </a:srgb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7"/>
              <p:cNvSpPr>
                <a:spLocks noChangeAspect="1"/>
              </p:cNvSpPr>
              <p:nvPr/>
            </p:nvSpPr>
            <p:spPr bwMode="auto">
              <a:xfrm>
                <a:off x="-17347" y="3350958"/>
                <a:ext cx="912820" cy="1114002"/>
              </a:xfrm>
              <a:custGeom>
                <a:avLst/>
                <a:gdLst>
                  <a:gd name="T0" fmla="*/ 596 w 608"/>
                  <a:gd name="T1" fmla="*/ 682 h 742"/>
                  <a:gd name="T2" fmla="*/ 548 w 608"/>
                  <a:gd name="T3" fmla="*/ 628 h 742"/>
                  <a:gd name="T4" fmla="*/ 524 w 608"/>
                  <a:gd name="T5" fmla="*/ 574 h 742"/>
                  <a:gd name="T6" fmla="*/ 518 w 608"/>
                  <a:gd name="T7" fmla="*/ 506 h 742"/>
                  <a:gd name="T8" fmla="*/ 540 w 608"/>
                  <a:gd name="T9" fmla="*/ 422 h 742"/>
                  <a:gd name="T10" fmla="*/ 508 w 608"/>
                  <a:gd name="T11" fmla="*/ 376 h 742"/>
                  <a:gd name="T12" fmla="*/ 446 w 608"/>
                  <a:gd name="T13" fmla="*/ 312 h 742"/>
                  <a:gd name="T14" fmla="*/ 396 w 608"/>
                  <a:gd name="T15" fmla="*/ 286 h 742"/>
                  <a:gd name="T16" fmla="*/ 360 w 608"/>
                  <a:gd name="T17" fmla="*/ 280 h 742"/>
                  <a:gd name="T18" fmla="*/ 256 w 608"/>
                  <a:gd name="T19" fmla="*/ 282 h 742"/>
                  <a:gd name="T20" fmla="*/ 254 w 608"/>
                  <a:gd name="T21" fmla="*/ 276 h 742"/>
                  <a:gd name="T22" fmla="*/ 280 w 608"/>
                  <a:gd name="T23" fmla="*/ 270 h 742"/>
                  <a:gd name="T24" fmla="*/ 322 w 608"/>
                  <a:gd name="T25" fmla="*/ 252 h 742"/>
                  <a:gd name="T26" fmla="*/ 352 w 608"/>
                  <a:gd name="T27" fmla="*/ 232 h 742"/>
                  <a:gd name="T28" fmla="*/ 372 w 608"/>
                  <a:gd name="T29" fmla="*/ 208 h 742"/>
                  <a:gd name="T30" fmla="*/ 378 w 608"/>
                  <a:gd name="T31" fmla="*/ 182 h 742"/>
                  <a:gd name="T32" fmla="*/ 366 w 608"/>
                  <a:gd name="T33" fmla="*/ 156 h 742"/>
                  <a:gd name="T34" fmla="*/ 388 w 608"/>
                  <a:gd name="T35" fmla="*/ 146 h 742"/>
                  <a:gd name="T36" fmla="*/ 424 w 608"/>
                  <a:gd name="T37" fmla="*/ 142 h 742"/>
                  <a:gd name="T38" fmla="*/ 442 w 608"/>
                  <a:gd name="T39" fmla="*/ 148 h 742"/>
                  <a:gd name="T40" fmla="*/ 408 w 608"/>
                  <a:gd name="T41" fmla="*/ 114 h 742"/>
                  <a:gd name="T42" fmla="*/ 332 w 608"/>
                  <a:gd name="T43" fmla="*/ 66 h 742"/>
                  <a:gd name="T44" fmla="*/ 312 w 608"/>
                  <a:gd name="T45" fmla="*/ 62 h 742"/>
                  <a:gd name="T46" fmla="*/ 278 w 608"/>
                  <a:gd name="T47" fmla="*/ 64 h 742"/>
                  <a:gd name="T48" fmla="*/ 250 w 608"/>
                  <a:gd name="T49" fmla="*/ 80 h 742"/>
                  <a:gd name="T50" fmla="*/ 220 w 608"/>
                  <a:gd name="T51" fmla="*/ 96 h 742"/>
                  <a:gd name="T52" fmla="*/ 184 w 608"/>
                  <a:gd name="T53" fmla="*/ 104 h 742"/>
                  <a:gd name="T54" fmla="*/ 148 w 608"/>
                  <a:gd name="T55" fmla="*/ 98 h 742"/>
                  <a:gd name="T56" fmla="*/ 118 w 608"/>
                  <a:gd name="T57" fmla="*/ 66 h 742"/>
                  <a:gd name="T58" fmla="*/ 106 w 608"/>
                  <a:gd name="T59" fmla="*/ 0 h 742"/>
                  <a:gd name="T60" fmla="*/ 82 w 608"/>
                  <a:gd name="T61" fmla="*/ 28 h 742"/>
                  <a:gd name="T62" fmla="*/ 32 w 608"/>
                  <a:gd name="T63" fmla="*/ 70 h 742"/>
                  <a:gd name="T64" fmla="*/ 0 w 608"/>
                  <a:gd name="T65" fmla="*/ 88 h 742"/>
                  <a:gd name="T66" fmla="*/ 20 w 608"/>
                  <a:gd name="T67" fmla="*/ 734 h 742"/>
                  <a:gd name="T68" fmla="*/ 40 w 608"/>
                  <a:gd name="T69" fmla="*/ 742 h 742"/>
                  <a:gd name="T70" fmla="*/ 28 w 608"/>
                  <a:gd name="T71" fmla="*/ 728 h 742"/>
                  <a:gd name="T72" fmla="*/ 20 w 608"/>
                  <a:gd name="T73" fmla="*/ 692 h 742"/>
                  <a:gd name="T74" fmla="*/ 22 w 608"/>
                  <a:gd name="T75" fmla="*/ 668 h 742"/>
                  <a:gd name="T76" fmla="*/ 48 w 608"/>
                  <a:gd name="T77" fmla="*/ 670 h 742"/>
                  <a:gd name="T78" fmla="*/ 72 w 608"/>
                  <a:gd name="T79" fmla="*/ 654 h 742"/>
                  <a:gd name="T80" fmla="*/ 86 w 608"/>
                  <a:gd name="T81" fmla="*/ 626 h 742"/>
                  <a:gd name="T82" fmla="*/ 92 w 608"/>
                  <a:gd name="T83" fmla="*/ 592 h 742"/>
                  <a:gd name="T84" fmla="*/ 94 w 608"/>
                  <a:gd name="T85" fmla="*/ 546 h 742"/>
                  <a:gd name="T86" fmla="*/ 90 w 608"/>
                  <a:gd name="T87" fmla="*/ 520 h 742"/>
                  <a:gd name="T88" fmla="*/ 96 w 608"/>
                  <a:gd name="T89" fmla="*/ 520 h 742"/>
                  <a:gd name="T90" fmla="*/ 134 w 608"/>
                  <a:gd name="T91" fmla="*/ 616 h 742"/>
                  <a:gd name="T92" fmla="*/ 152 w 608"/>
                  <a:gd name="T93" fmla="*/ 648 h 742"/>
                  <a:gd name="T94" fmla="*/ 194 w 608"/>
                  <a:gd name="T95" fmla="*/ 684 h 742"/>
                  <a:gd name="T96" fmla="*/ 278 w 608"/>
                  <a:gd name="T97" fmla="*/ 718 h 742"/>
                  <a:gd name="T98" fmla="*/ 332 w 608"/>
                  <a:gd name="T99" fmla="*/ 730 h 742"/>
                  <a:gd name="T100" fmla="*/ 400 w 608"/>
                  <a:gd name="T101" fmla="*/ 678 h 742"/>
                  <a:gd name="T102" fmla="*/ 466 w 608"/>
                  <a:gd name="T103" fmla="*/ 660 h 742"/>
                  <a:gd name="T104" fmla="*/ 526 w 608"/>
                  <a:gd name="T105" fmla="*/ 662 h 742"/>
                  <a:gd name="T106" fmla="*/ 594 w 608"/>
                  <a:gd name="T107" fmla="*/ 68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8" h="742">
                    <a:moveTo>
                      <a:pt x="608" y="692"/>
                    </a:moveTo>
                    <a:lnTo>
                      <a:pt x="608" y="692"/>
                    </a:lnTo>
                    <a:lnTo>
                      <a:pt x="596" y="682"/>
                    </a:lnTo>
                    <a:lnTo>
                      <a:pt x="578" y="666"/>
                    </a:lnTo>
                    <a:lnTo>
                      <a:pt x="558" y="642"/>
                    </a:lnTo>
                    <a:lnTo>
                      <a:pt x="548" y="628"/>
                    </a:lnTo>
                    <a:lnTo>
                      <a:pt x="540" y="610"/>
                    </a:lnTo>
                    <a:lnTo>
                      <a:pt x="532" y="594"/>
                    </a:lnTo>
                    <a:lnTo>
                      <a:pt x="524" y="574"/>
                    </a:lnTo>
                    <a:lnTo>
                      <a:pt x="520" y="552"/>
                    </a:lnTo>
                    <a:lnTo>
                      <a:pt x="518" y="530"/>
                    </a:lnTo>
                    <a:lnTo>
                      <a:pt x="518" y="506"/>
                    </a:lnTo>
                    <a:lnTo>
                      <a:pt x="522" y="480"/>
                    </a:lnTo>
                    <a:lnTo>
                      <a:pt x="528" y="452"/>
                    </a:lnTo>
                    <a:lnTo>
                      <a:pt x="540" y="422"/>
                    </a:lnTo>
                    <a:lnTo>
                      <a:pt x="540" y="422"/>
                    </a:lnTo>
                    <a:lnTo>
                      <a:pt x="526" y="400"/>
                    </a:lnTo>
                    <a:lnTo>
                      <a:pt x="508" y="376"/>
                    </a:lnTo>
                    <a:lnTo>
                      <a:pt x="486" y="350"/>
                    </a:lnTo>
                    <a:lnTo>
                      <a:pt x="460" y="324"/>
                    </a:lnTo>
                    <a:lnTo>
                      <a:pt x="446" y="312"/>
                    </a:lnTo>
                    <a:lnTo>
                      <a:pt x="430" y="302"/>
                    </a:lnTo>
                    <a:lnTo>
                      <a:pt x="414" y="292"/>
                    </a:lnTo>
                    <a:lnTo>
                      <a:pt x="396" y="286"/>
                    </a:lnTo>
                    <a:lnTo>
                      <a:pt x="380" y="282"/>
                    </a:lnTo>
                    <a:lnTo>
                      <a:pt x="360" y="280"/>
                    </a:lnTo>
                    <a:lnTo>
                      <a:pt x="360" y="280"/>
                    </a:lnTo>
                    <a:lnTo>
                      <a:pt x="272" y="282"/>
                    </a:lnTo>
                    <a:lnTo>
                      <a:pt x="256" y="282"/>
                    </a:lnTo>
                    <a:lnTo>
                      <a:pt x="256" y="282"/>
                    </a:lnTo>
                    <a:lnTo>
                      <a:pt x="254" y="282"/>
                    </a:lnTo>
                    <a:lnTo>
                      <a:pt x="254" y="280"/>
                    </a:lnTo>
                    <a:lnTo>
                      <a:pt x="254" y="276"/>
                    </a:lnTo>
                    <a:lnTo>
                      <a:pt x="254" y="276"/>
                    </a:lnTo>
                    <a:lnTo>
                      <a:pt x="262" y="274"/>
                    </a:lnTo>
                    <a:lnTo>
                      <a:pt x="280" y="270"/>
                    </a:lnTo>
                    <a:lnTo>
                      <a:pt x="292" y="266"/>
                    </a:lnTo>
                    <a:lnTo>
                      <a:pt x="306" y="260"/>
                    </a:lnTo>
                    <a:lnTo>
                      <a:pt x="322" y="252"/>
                    </a:lnTo>
                    <a:lnTo>
                      <a:pt x="340" y="240"/>
                    </a:lnTo>
                    <a:lnTo>
                      <a:pt x="340" y="240"/>
                    </a:lnTo>
                    <a:lnTo>
                      <a:pt x="352" y="232"/>
                    </a:lnTo>
                    <a:lnTo>
                      <a:pt x="360" y="224"/>
                    </a:lnTo>
                    <a:lnTo>
                      <a:pt x="368" y="216"/>
                    </a:lnTo>
                    <a:lnTo>
                      <a:pt x="372" y="208"/>
                    </a:lnTo>
                    <a:lnTo>
                      <a:pt x="376" y="202"/>
                    </a:lnTo>
                    <a:lnTo>
                      <a:pt x="378" y="194"/>
                    </a:lnTo>
                    <a:lnTo>
                      <a:pt x="378" y="182"/>
                    </a:lnTo>
                    <a:lnTo>
                      <a:pt x="376" y="172"/>
                    </a:lnTo>
                    <a:lnTo>
                      <a:pt x="372" y="164"/>
                    </a:lnTo>
                    <a:lnTo>
                      <a:pt x="366" y="156"/>
                    </a:lnTo>
                    <a:lnTo>
                      <a:pt x="366" y="156"/>
                    </a:lnTo>
                    <a:lnTo>
                      <a:pt x="372" y="154"/>
                    </a:lnTo>
                    <a:lnTo>
                      <a:pt x="388" y="146"/>
                    </a:lnTo>
                    <a:lnTo>
                      <a:pt x="400" y="144"/>
                    </a:lnTo>
                    <a:lnTo>
                      <a:pt x="412" y="142"/>
                    </a:lnTo>
                    <a:lnTo>
                      <a:pt x="424" y="142"/>
                    </a:lnTo>
                    <a:lnTo>
                      <a:pt x="438" y="146"/>
                    </a:lnTo>
                    <a:lnTo>
                      <a:pt x="438" y="146"/>
                    </a:lnTo>
                    <a:lnTo>
                      <a:pt x="442" y="148"/>
                    </a:lnTo>
                    <a:lnTo>
                      <a:pt x="444" y="146"/>
                    </a:lnTo>
                    <a:lnTo>
                      <a:pt x="438" y="140"/>
                    </a:lnTo>
                    <a:lnTo>
                      <a:pt x="408" y="114"/>
                    </a:lnTo>
                    <a:lnTo>
                      <a:pt x="364" y="84"/>
                    </a:lnTo>
                    <a:lnTo>
                      <a:pt x="346" y="72"/>
                    </a:lnTo>
                    <a:lnTo>
                      <a:pt x="332" y="66"/>
                    </a:lnTo>
                    <a:lnTo>
                      <a:pt x="332" y="66"/>
                    </a:lnTo>
                    <a:lnTo>
                      <a:pt x="322" y="64"/>
                    </a:lnTo>
                    <a:lnTo>
                      <a:pt x="312" y="62"/>
                    </a:lnTo>
                    <a:lnTo>
                      <a:pt x="300" y="62"/>
                    </a:lnTo>
                    <a:lnTo>
                      <a:pt x="288" y="62"/>
                    </a:lnTo>
                    <a:lnTo>
                      <a:pt x="278" y="64"/>
                    </a:lnTo>
                    <a:lnTo>
                      <a:pt x="266" y="68"/>
                    </a:lnTo>
                    <a:lnTo>
                      <a:pt x="258" y="72"/>
                    </a:lnTo>
                    <a:lnTo>
                      <a:pt x="250" y="80"/>
                    </a:lnTo>
                    <a:lnTo>
                      <a:pt x="250" y="80"/>
                    </a:lnTo>
                    <a:lnTo>
                      <a:pt x="238" y="88"/>
                    </a:lnTo>
                    <a:lnTo>
                      <a:pt x="220" y="96"/>
                    </a:lnTo>
                    <a:lnTo>
                      <a:pt x="208" y="100"/>
                    </a:lnTo>
                    <a:lnTo>
                      <a:pt x="196" y="104"/>
                    </a:lnTo>
                    <a:lnTo>
                      <a:pt x="184" y="104"/>
                    </a:lnTo>
                    <a:lnTo>
                      <a:pt x="172" y="104"/>
                    </a:lnTo>
                    <a:lnTo>
                      <a:pt x="160" y="102"/>
                    </a:lnTo>
                    <a:lnTo>
                      <a:pt x="148" y="98"/>
                    </a:lnTo>
                    <a:lnTo>
                      <a:pt x="136" y="90"/>
                    </a:lnTo>
                    <a:lnTo>
                      <a:pt x="126" y="80"/>
                    </a:lnTo>
                    <a:lnTo>
                      <a:pt x="118" y="66"/>
                    </a:lnTo>
                    <a:lnTo>
                      <a:pt x="112" y="48"/>
                    </a:lnTo>
                    <a:lnTo>
                      <a:pt x="108" y="26"/>
                    </a:lnTo>
                    <a:lnTo>
                      <a:pt x="106" y="0"/>
                    </a:lnTo>
                    <a:lnTo>
                      <a:pt x="106" y="0"/>
                    </a:lnTo>
                    <a:lnTo>
                      <a:pt x="100" y="8"/>
                    </a:lnTo>
                    <a:lnTo>
                      <a:pt x="82" y="28"/>
                    </a:lnTo>
                    <a:lnTo>
                      <a:pt x="68" y="42"/>
                    </a:lnTo>
                    <a:lnTo>
                      <a:pt x="52" y="56"/>
                    </a:lnTo>
                    <a:lnTo>
                      <a:pt x="32" y="70"/>
                    </a:lnTo>
                    <a:lnTo>
                      <a:pt x="8" y="82"/>
                    </a:lnTo>
                    <a:lnTo>
                      <a:pt x="8" y="82"/>
                    </a:lnTo>
                    <a:lnTo>
                      <a:pt x="0" y="88"/>
                    </a:lnTo>
                    <a:lnTo>
                      <a:pt x="0" y="724"/>
                    </a:lnTo>
                    <a:lnTo>
                      <a:pt x="0" y="724"/>
                    </a:lnTo>
                    <a:lnTo>
                      <a:pt x="20" y="734"/>
                    </a:lnTo>
                    <a:lnTo>
                      <a:pt x="34" y="742"/>
                    </a:lnTo>
                    <a:lnTo>
                      <a:pt x="40" y="742"/>
                    </a:lnTo>
                    <a:lnTo>
                      <a:pt x="40" y="742"/>
                    </a:lnTo>
                    <a:lnTo>
                      <a:pt x="38" y="738"/>
                    </a:lnTo>
                    <a:lnTo>
                      <a:pt x="38" y="738"/>
                    </a:lnTo>
                    <a:lnTo>
                      <a:pt x="28" y="728"/>
                    </a:lnTo>
                    <a:lnTo>
                      <a:pt x="24" y="716"/>
                    </a:lnTo>
                    <a:lnTo>
                      <a:pt x="20" y="704"/>
                    </a:lnTo>
                    <a:lnTo>
                      <a:pt x="20" y="692"/>
                    </a:lnTo>
                    <a:lnTo>
                      <a:pt x="20" y="676"/>
                    </a:lnTo>
                    <a:lnTo>
                      <a:pt x="22" y="668"/>
                    </a:lnTo>
                    <a:lnTo>
                      <a:pt x="22" y="668"/>
                    </a:lnTo>
                    <a:lnTo>
                      <a:pt x="30" y="670"/>
                    </a:lnTo>
                    <a:lnTo>
                      <a:pt x="38" y="672"/>
                    </a:lnTo>
                    <a:lnTo>
                      <a:pt x="48" y="670"/>
                    </a:lnTo>
                    <a:lnTo>
                      <a:pt x="60" y="664"/>
                    </a:lnTo>
                    <a:lnTo>
                      <a:pt x="66" y="660"/>
                    </a:lnTo>
                    <a:lnTo>
                      <a:pt x="72" y="654"/>
                    </a:lnTo>
                    <a:lnTo>
                      <a:pt x="76" y="646"/>
                    </a:lnTo>
                    <a:lnTo>
                      <a:pt x="82" y="638"/>
                    </a:lnTo>
                    <a:lnTo>
                      <a:pt x="86" y="626"/>
                    </a:lnTo>
                    <a:lnTo>
                      <a:pt x="88" y="612"/>
                    </a:lnTo>
                    <a:lnTo>
                      <a:pt x="88" y="612"/>
                    </a:lnTo>
                    <a:lnTo>
                      <a:pt x="92" y="592"/>
                    </a:lnTo>
                    <a:lnTo>
                      <a:pt x="94" y="574"/>
                    </a:lnTo>
                    <a:lnTo>
                      <a:pt x="94" y="558"/>
                    </a:lnTo>
                    <a:lnTo>
                      <a:pt x="94" y="546"/>
                    </a:lnTo>
                    <a:lnTo>
                      <a:pt x="90" y="528"/>
                    </a:lnTo>
                    <a:lnTo>
                      <a:pt x="90" y="520"/>
                    </a:lnTo>
                    <a:lnTo>
                      <a:pt x="90" y="520"/>
                    </a:lnTo>
                    <a:lnTo>
                      <a:pt x="92" y="518"/>
                    </a:lnTo>
                    <a:lnTo>
                      <a:pt x="94" y="518"/>
                    </a:lnTo>
                    <a:lnTo>
                      <a:pt x="96" y="520"/>
                    </a:lnTo>
                    <a:lnTo>
                      <a:pt x="96" y="520"/>
                    </a:lnTo>
                    <a:lnTo>
                      <a:pt x="102" y="534"/>
                    </a:lnTo>
                    <a:lnTo>
                      <a:pt x="134" y="616"/>
                    </a:lnTo>
                    <a:lnTo>
                      <a:pt x="134" y="616"/>
                    </a:lnTo>
                    <a:lnTo>
                      <a:pt x="142" y="634"/>
                    </a:lnTo>
                    <a:lnTo>
                      <a:pt x="152" y="648"/>
                    </a:lnTo>
                    <a:lnTo>
                      <a:pt x="164" y="662"/>
                    </a:lnTo>
                    <a:lnTo>
                      <a:pt x="180" y="674"/>
                    </a:lnTo>
                    <a:lnTo>
                      <a:pt x="194" y="684"/>
                    </a:lnTo>
                    <a:lnTo>
                      <a:pt x="212" y="692"/>
                    </a:lnTo>
                    <a:lnTo>
                      <a:pt x="246" y="708"/>
                    </a:lnTo>
                    <a:lnTo>
                      <a:pt x="278" y="718"/>
                    </a:lnTo>
                    <a:lnTo>
                      <a:pt x="306" y="724"/>
                    </a:lnTo>
                    <a:lnTo>
                      <a:pt x="332" y="730"/>
                    </a:lnTo>
                    <a:lnTo>
                      <a:pt x="332" y="730"/>
                    </a:lnTo>
                    <a:lnTo>
                      <a:pt x="354" y="708"/>
                    </a:lnTo>
                    <a:lnTo>
                      <a:pt x="378" y="692"/>
                    </a:lnTo>
                    <a:lnTo>
                      <a:pt x="400" y="678"/>
                    </a:lnTo>
                    <a:lnTo>
                      <a:pt x="424" y="670"/>
                    </a:lnTo>
                    <a:lnTo>
                      <a:pt x="446" y="662"/>
                    </a:lnTo>
                    <a:lnTo>
                      <a:pt x="466" y="660"/>
                    </a:lnTo>
                    <a:lnTo>
                      <a:pt x="488" y="658"/>
                    </a:lnTo>
                    <a:lnTo>
                      <a:pt x="506" y="658"/>
                    </a:lnTo>
                    <a:lnTo>
                      <a:pt x="526" y="662"/>
                    </a:lnTo>
                    <a:lnTo>
                      <a:pt x="542" y="664"/>
                    </a:lnTo>
                    <a:lnTo>
                      <a:pt x="572" y="674"/>
                    </a:lnTo>
                    <a:lnTo>
                      <a:pt x="594" y="684"/>
                    </a:lnTo>
                    <a:lnTo>
                      <a:pt x="608" y="692"/>
                    </a:lnTo>
                    <a:lnTo>
                      <a:pt x="608" y="692"/>
                    </a:lnTo>
                    <a:close/>
                  </a:path>
                </a:pathLst>
              </a:custGeom>
              <a:solidFill>
                <a:schemeClr val="accent1">
                  <a:alpha val="2000"/>
                </a:schemeClr>
              </a:solidFill>
              <a:ln>
                <a:noFill/>
              </a:ln>
              <a:effectLst>
                <a:glow rad="254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1"/>
              <p:cNvSpPr>
                <a:spLocks noChangeAspect="1"/>
              </p:cNvSpPr>
              <p:nvPr/>
            </p:nvSpPr>
            <p:spPr bwMode="auto">
              <a:xfrm>
                <a:off x="-17347" y="1413937"/>
                <a:ext cx="499947" cy="1321457"/>
              </a:xfrm>
              <a:custGeom>
                <a:avLst/>
                <a:gdLst>
                  <a:gd name="T0" fmla="*/ 382 w 426"/>
                  <a:gd name="T1" fmla="*/ 404 h 1126"/>
                  <a:gd name="T2" fmla="*/ 390 w 426"/>
                  <a:gd name="T3" fmla="*/ 392 h 1126"/>
                  <a:gd name="T4" fmla="*/ 404 w 426"/>
                  <a:gd name="T5" fmla="*/ 356 h 1126"/>
                  <a:gd name="T6" fmla="*/ 408 w 426"/>
                  <a:gd name="T7" fmla="*/ 326 h 1126"/>
                  <a:gd name="T8" fmla="*/ 402 w 426"/>
                  <a:gd name="T9" fmla="*/ 274 h 1126"/>
                  <a:gd name="T10" fmla="*/ 376 w 426"/>
                  <a:gd name="T11" fmla="*/ 206 h 1126"/>
                  <a:gd name="T12" fmla="*/ 350 w 426"/>
                  <a:gd name="T13" fmla="*/ 176 h 1126"/>
                  <a:gd name="T14" fmla="*/ 338 w 426"/>
                  <a:gd name="T15" fmla="*/ 176 h 1126"/>
                  <a:gd name="T16" fmla="*/ 294 w 426"/>
                  <a:gd name="T17" fmla="*/ 198 h 1126"/>
                  <a:gd name="T18" fmla="*/ 212 w 426"/>
                  <a:gd name="T19" fmla="*/ 268 h 1126"/>
                  <a:gd name="T20" fmla="*/ 212 w 426"/>
                  <a:gd name="T21" fmla="*/ 270 h 1126"/>
                  <a:gd name="T22" fmla="*/ 172 w 426"/>
                  <a:gd name="T23" fmla="*/ 318 h 1126"/>
                  <a:gd name="T24" fmla="*/ 152 w 426"/>
                  <a:gd name="T25" fmla="*/ 354 h 1126"/>
                  <a:gd name="T26" fmla="*/ 146 w 426"/>
                  <a:gd name="T27" fmla="*/ 358 h 1126"/>
                  <a:gd name="T28" fmla="*/ 144 w 426"/>
                  <a:gd name="T29" fmla="*/ 354 h 1126"/>
                  <a:gd name="T30" fmla="*/ 172 w 426"/>
                  <a:gd name="T31" fmla="*/ 236 h 1126"/>
                  <a:gd name="T32" fmla="*/ 172 w 426"/>
                  <a:gd name="T33" fmla="*/ 174 h 1126"/>
                  <a:gd name="T34" fmla="*/ 148 w 426"/>
                  <a:gd name="T35" fmla="*/ 114 h 1126"/>
                  <a:gd name="T36" fmla="*/ 100 w 426"/>
                  <a:gd name="T37" fmla="*/ 46 h 1126"/>
                  <a:gd name="T38" fmla="*/ 56 w 426"/>
                  <a:gd name="T39" fmla="*/ 0 h 1126"/>
                  <a:gd name="T40" fmla="*/ 0 w 426"/>
                  <a:gd name="T41" fmla="*/ 820 h 1126"/>
                  <a:gd name="T42" fmla="*/ 34 w 426"/>
                  <a:gd name="T43" fmla="*/ 800 h 1126"/>
                  <a:gd name="T44" fmla="*/ 80 w 426"/>
                  <a:gd name="T45" fmla="*/ 754 h 1126"/>
                  <a:gd name="T46" fmla="*/ 102 w 426"/>
                  <a:gd name="T47" fmla="*/ 764 h 1126"/>
                  <a:gd name="T48" fmla="*/ 152 w 426"/>
                  <a:gd name="T49" fmla="*/ 908 h 1126"/>
                  <a:gd name="T50" fmla="*/ 168 w 426"/>
                  <a:gd name="T51" fmla="*/ 994 h 1126"/>
                  <a:gd name="T52" fmla="*/ 166 w 426"/>
                  <a:gd name="T53" fmla="*/ 1070 h 1126"/>
                  <a:gd name="T54" fmla="*/ 150 w 426"/>
                  <a:gd name="T55" fmla="*/ 1108 h 1126"/>
                  <a:gd name="T56" fmla="*/ 150 w 426"/>
                  <a:gd name="T57" fmla="*/ 1120 h 1126"/>
                  <a:gd name="T58" fmla="*/ 156 w 426"/>
                  <a:gd name="T59" fmla="*/ 1124 h 1126"/>
                  <a:gd name="T60" fmla="*/ 188 w 426"/>
                  <a:gd name="T61" fmla="*/ 1124 h 1126"/>
                  <a:gd name="T62" fmla="*/ 214 w 426"/>
                  <a:gd name="T63" fmla="*/ 1102 h 1126"/>
                  <a:gd name="T64" fmla="*/ 224 w 426"/>
                  <a:gd name="T65" fmla="*/ 1094 h 1126"/>
                  <a:gd name="T66" fmla="*/ 232 w 426"/>
                  <a:gd name="T67" fmla="*/ 1080 h 1126"/>
                  <a:gd name="T68" fmla="*/ 224 w 426"/>
                  <a:gd name="T69" fmla="*/ 998 h 1126"/>
                  <a:gd name="T70" fmla="*/ 188 w 426"/>
                  <a:gd name="T71" fmla="*/ 854 h 1126"/>
                  <a:gd name="T72" fmla="*/ 144 w 426"/>
                  <a:gd name="T73" fmla="*/ 720 h 1126"/>
                  <a:gd name="T74" fmla="*/ 218 w 426"/>
                  <a:gd name="T75" fmla="*/ 726 h 1126"/>
                  <a:gd name="T76" fmla="*/ 278 w 426"/>
                  <a:gd name="T77" fmla="*/ 708 h 1126"/>
                  <a:gd name="T78" fmla="*/ 308 w 426"/>
                  <a:gd name="T79" fmla="*/ 682 h 1126"/>
                  <a:gd name="T80" fmla="*/ 350 w 426"/>
                  <a:gd name="T81" fmla="*/ 640 h 1126"/>
                  <a:gd name="T82" fmla="*/ 416 w 426"/>
                  <a:gd name="T83" fmla="*/ 598 h 1126"/>
                  <a:gd name="T84" fmla="*/ 396 w 426"/>
                  <a:gd name="T85" fmla="*/ 586 h 1126"/>
                  <a:gd name="T86" fmla="*/ 340 w 426"/>
                  <a:gd name="T87" fmla="*/ 550 h 1126"/>
                  <a:gd name="T88" fmla="*/ 322 w 426"/>
                  <a:gd name="T89" fmla="*/ 508 h 1126"/>
                  <a:gd name="T90" fmla="*/ 330 w 426"/>
                  <a:gd name="T91" fmla="*/ 466 h 1126"/>
                  <a:gd name="T92" fmla="*/ 358 w 426"/>
                  <a:gd name="T93" fmla="*/ 42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6" h="1126">
                    <a:moveTo>
                      <a:pt x="372" y="412"/>
                    </a:moveTo>
                    <a:lnTo>
                      <a:pt x="372" y="412"/>
                    </a:lnTo>
                    <a:lnTo>
                      <a:pt x="382" y="404"/>
                    </a:lnTo>
                    <a:lnTo>
                      <a:pt x="390" y="392"/>
                    </a:lnTo>
                    <a:lnTo>
                      <a:pt x="390" y="392"/>
                    </a:lnTo>
                    <a:lnTo>
                      <a:pt x="390" y="392"/>
                    </a:lnTo>
                    <a:lnTo>
                      <a:pt x="396" y="382"/>
                    </a:lnTo>
                    <a:lnTo>
                      <a:pt x="402" y="370"/>
                    </a:lnTo>
                    <a:lnTo>
                      <a:pt x="404" y="356"/>
                    </a:lnTo>
                    <a:lnTo>
                      <a:pt x="406" y="342"/>
                    </a:lnTo>
                    <a:lnTo>
                      <a:pt x="406" y="342"/>
                    </a:lnTo>
                    <a:lnTo>
                      <a:pt x="408" y="326"/>
                    </a:lnTo>
                    <a:lnTo>
                      <a:pt x="408" y="326"/>
                    </a:lnTo>
                    <a:lnTo>
                      <a:pt x="406" y="300"/>
                    </a:lnTo>
                    <a:lnTo>
                      <a:pt x="402" y="274"/>
                    </a:lnTo>
                    <a:lnTo>
                      <a:pt x="394" y="250"/>
                    </a:lnTo>
                    <a:lnTo>
                      <a:pt x="386" y="226"/>
                    </a:lnTo>
                    <a:lnTo>
                      <a:pt x="376" y="206"/>
                    </a:lnTo>
                    <a:lnTo>
                      <a:pt x="366" y="190"/>
                    </a:lnTo>
                    <a:lnTo>
                      <a:pt x="356" y="180"/>
                    </a:lnTo>
                    <a:lnTo>
                      <a:pt x="350" y="176"/>
                    </a:lnTo>
                    <a:lnTo>
                      <a:pt x="344" y="176"/>
                    </a:lnTo>
                    <a:lnTo>
                      <a:pt x="344" y="176"/>
                    </a:lnTo>
                    <a:lnTo>
                      <a:pt x="338" y="176"/>
                    </a:lnTo>
                    <a:lnTo>
                      <a:pt x="330" y="178"/>
                    </a:lnTo>
                    <a:lnTo>
                      <a:pt x="314" y="186"/>
                    </a:lnTo>
                    <a:lnTo>
                      <a:pt x="294" y="198"/>
                    </a:lnTo>
                    <a:lnTo>
                      <a:pt x="276" y="212"/>
                    </a:lnTo>
                    <a:lnTo>
                      <a:pt x="238" y="244"/>
                    </a:lnTo>
                    <a:lnTo>
                      <a:pt x="212" y="268"/>
                    </a:lnTo>
                    <a:lnTo>
                      <a:pt x="212" y="268"/>
                    </a:lnTo>
                    <a:lnTo>
                      <a:pt x="212" y="270"/>
                    </a:lnTo>
                    <a:lnTo>
                      <a:pt x="212" y="270"/>
                    </a:lnTo>
                    <a:lnTo>
                      <a:pt x="194" y="288"/>
                    </a:lnTo>
                    <a:lnTo>
                      <a:pt x="182" y="304"/>
                    </a:lnTo>
                    <a:lnTo>
                      <a:pt x="172" y="318"/>
                    </a:lnTo>
                    <a:lnTo>
                      <a:pt x="164" y="330"/>
                    </a:lnTo>
                    <a:lnTo>
                      <a:pt x="156" y="348"/>
                    </a:lnTo>
                    <a:lnTo>
                      <a:pt x="152" y="354"/>
                    </a:lnTo>
                    <a:lnTo>
                      <a:pt x="150" y="356"/>
                    </a:lnTo>
                    <a:lnTo>
                      <a:pt x="150" y="356"/>
                    </a:lnTo>
                    <a:lnTo>
                      <a:pt x="146" y="358"/>
                    </a:lnTo>
                    <a:lnTo>
                      <a:pt x="144" y="356"/>
                    </a:lnTo>
                    <a:lnTo>
                      <a:pt x="144" y="354"/>
                    </a:lnTo>
                    <a:lnTo>
                      <a:pt x="144" y="354"/>
                    </a:lnTo>
                    <a:lnTo>
                      <a:pt x="148" y="336"/>
                    </a:lnTo>
                    <a:lnTo>
                      <a:pt x="172" y="236"/>
                    </a:lnTo>
                    <a:lnTo>
                      <a:pt x="172" y="236"/>
                    </a:lnTo>
                    <a:lnTo>
                      <a:pt x="174" y="216"/>
                    </a:lnTo>
                    <a:lnTo>
                      <a:pt x="174" y="194"/>
                    </a:lnTo>
                    <a:lnTo>
                      <a:pt x="172" y="174"/>
                    </a:lnTo>
                    <a:lnTo>
                      <a:pt x="166" y="152"/>
                    </a:lnTo>
                    <a:lnTo>
                      <a:pt x="158" y="132"/>
                    </a:lnTo>
                    <a:lnTo>
                      <a:pt x="148" y="114"/>
                    </a:lnTo>
                    <a:lnTo>
                      <a:pt x="136" y="94"/>
                    </a:lnTo>
                    <a:lnTo>
                      <a:pt x="124" y="76"/>
                    </a:lnTo>
                    <a:lnTo>
                      <a:pt x="100" y="46"/>
                    </a:lnTo>
                    <a:lnTo>
                      <a:pt x="78" y="22"/>
                    </a:lnTo>
                    <a:lnTo>
                      <a:pt x="56" y="0"/>
                    </a:lnTo>
                    <a:lnTo>
                      <a:pt x="56" y="0"/>
                    </a:lnTo>
                    <a:lnTo>
                      <a:pt x="28" y="4"/>
                    </a:lnTo>
                    <a:lnTo>
                      <a:pt x="0" y="6"/>
                    </a:lnTo>
                    <a:lnTo>
                      <a:pt x="0" y="820"/>
                    </a:lnTo>
                    <a:lnTo>
                      <a:pt x="0" y="820"/>
                    </a:lnTo>
                    <a:lnTo>
                      <a:pt x="18" y="810"/>
                    </a:lnTo>
                    <a:lnTo>
                      <a:pt x="34" y="800"/>
                    </a:lnTo>
                    <a:lnTo>
                      <a:pt x="48" y="788"/>
                    </a:lnTo>
                    <a:lnTo>
                      <a:pt x="60" y="776"/>
                    </a:lnTo>
                    <a:lnTo>
                      <a:pt x="80" y="754"/>
                    </a:lnTo>
                    <a:lnTo>
                      <a:pt x="92" y="738"/>
                    </a:lnTo>
                    <a:lnTo>
                      <a:pt x="92" y="738"/>
                    </a:lnTo>
                    <a:lnTo>
                      <a:pt x="102" y="764"/>
                    </a:lnTo>
                    <a:lnTo>
                      <a:pt x="118" y="804"/>
                    </a:lnTo>
                    <a:lnTo>
                      <a:pt x="136" y="854"/>
                    </a:lnTo>
                    <a:lnTo>
                      <a:pt x="152" y="908"/>
                    </a:lnTo>
                    <a:lnTo>
                      <a:pt x="158" y="938"/>
                    </a:lnTo>
                    <a:lnTo>
                      <a:pt x="164" y="966"/>
                    </a:lnTo>
                    <a:lnTo>
                      <a:pt x="168" y="994"/>
                    </a:lnTo>
                    <a:lnTo>
                      <a:pt x="170" y="1020"/>
                    </a:lnTo>
                    <a:lnTo>
                      <a:pt x="168" y="1046"/>
                    </a:lnTo>
                    <a:lnTo>
                      <a:pt x="166" y="1070"/>
                    </a:lnTo>
                    <a:lnTo>
                      <a:pt x="160" y="1090"/>
                    </a:lnTo>
                    <a:lnTo>
                      <a:pt x="150" y="1108"/>
                    </a:lnTo>
                    <a:lnTo>
                      <a:pt x="150" y="1108"/>
                    </a:lnTo>
                    <a:lnTo>
                      <a:pt x="148" y="1110"/>
                    </a:lnTo>
                    <a:lnTo>
                      <a:pt x="148" y="1116"/>
                    </a:lnTo>
                    <a:lnTo>
                      <a:pt x="150" y="1120"/>
                    </a:lnTo>
                    <a:lnTo>
                      <a:pt x="152" y="1122"/>
                    </a:lnTo>
                    <a:lnTo>
                      <a:pt x="156" y="1124"/>
                    </a:lnTo>
                    <a:lnTo>
                      <a:pt x="156" y="1124"/>
                    </a:lnTo>
                    <a:lnTo>
                      <a:pt x="164" y="1126"/>
                    </a:lnTo>
                    <a:lnTo>
                      <a:pt x="180" y="1126"/>
                    </a:lnTo>
                    <a:lnTo>
                      <a:pt x="188" y="1124"/>
                    </a:lnTo>
                    <a:lnTo>
                      <a:pt x="198" y="1120"/>
                    </a:lnTo>
                    <a:lnTo>
                      <a:pt x="206" y="1112"/>
                    </a:lnTo>
                    <a:lnTo>
                      <a:pt x="214" y="1102"/>
                    </a:lnTo>
                    <a:lnTo>
                      <a:pt x="214" y="1102"/>
                    </a:lnTo>
                    <a:lnTo>
                      <a:pt x="218" y="1098"/>
                    </a:lnTo>
                    <a:lnTo>
                      <a:pt x="224" y="1094"/>
                    </a:lnTo>
                    <a:lnTo>
                      <a:pt x="230" y="1090"/>
                    </a:lnTo>
                    <a:lnTo>
                      <a:pt x="232" y="1080"/>
                    </a:lnTo>
                    <a:lnTo>
                      <a:pt x="232" y="1080"/>
                    </a:lnTo>
                    <a:lnTo>
                      <a:pt x="232" y="1058"/>
                    </a:lnTo>
                    <a:lnTo>
                      <a:pt x="230" y="1032"/>
                    </a:lnTo>
                    <a:lnTo>
                      <a:pt x="224" y="998"/>
                    </a:lnTo>
                    <a:lnTo>
                      <a:pt x="216" y="958"/>
                    </a:lnTo>
                    <a:lnTo>
                      <a:pt x="204" y="910"/>
                    </a:lnTo>
                    <a:lnTo>
                      <a:pt x="188" y="854"/>
                    </a:lnTo>
                    <a:lnTo>
                      <a:pt x="168" y="792"/>
                    </a:lnTo>
                    <a:lnTo>
                      <a:pt x="144" y="720"/>
                    </a:lnTo>
                    <a:lnTo>
                      <a:pt x="144" y="720"/>
                    </a:lnTo>
                    <a:lnTo>
                      <a:pt x="174" y="726"/>
                    </a:lnTo>
                    <a:lnTo>
                      <a:pt x="196" y="726"/>
                    </a:lnTo>
                    <a:lnTo>
                      <a:pt x="218" y="726"/>
                    </a:lnTo>
                    <a:lnTo>
                      <a:pt x="242" y="722"/>
                    </a:lnTo>
                    <a:lnTo>
                      <a:pt x="266" y="714"/>
                    </a:lnTo>
                    <a:lnTo>
                      <a:pt x="278" y="708"/>
                    </a:lnTo>
                    <a:lnTo>
                      <a:pt x="288" y="702"/>
                    </a:lnTo>
                    <a:lnTo>
                      <a:pt x="298" y="692"/>
                    </a:lnTo>
                    <a:lnTo>
                      <a:pt x="308" y="682"/>
                    </a:lnTo>
                    <a:lnTo>
                      <a:pt x="308" y="682"/>
                    </a:lnTo>
                    <a:lnTo>
                      <a:pt x="328" y="660"/>
                    </a:lnTo>
                    <a:lnTo>
                      <a:pt x="350" y="640"/>
                    </a:lnTo>
                    <a:lnTo>
                      <a:pt x="370" y="624"/>
                    </a:lnTo>
                    <a:lnTo>
                      <a:pt x="388" y="612"/>
                    </a:lnTo>
                    <a:lnTo>
                      <a:pt x="416" y="598"/>
                    </a:lnTo>
                    <a:lnTo>
                      <a:pt x="426" y="594"/>
                    </a:lnTo>
                    <a:lnTo>
                      <a:pt x="426" y="594"/>
                    </a:lnTo>
                    <a:lnTo>
                      <a:pt x="396" y="586"/>
                    </a:lnTo>
                    <a:lnTo>
                      <a:pt x="372" y="574"/>
                    </a:lnTo>
                    <a:lnTo>
                      <a:pt x="354" y="562"/>
                    </a:lnTo>
                    <a:lnTo>
                      <a:pt x="340" y="550"/>
                    </a:lnTo>
                    <a:lnTo>
                      <a:pt x="330" y="536"/>
                    </a:lnTo>
                    <a:lnTo>
                      <a:pt x="324" y="522"/>
                    </a:lnTo>
                    <a:lnTo>
                      <a:pt x="322" y="508"/>
                    </a:lnTo>
                    <a:lnTo>
                      <a:pt x="324" y="494"/>
                    </a:lnTo>
                    <a:lnTo>
                      <a:pt x="326" y="478"/>
                    </a:lnTo>
                    <a:lnTo>
                      <a:pt x="330" y="466"/>
                    </a:lnTo>
                    <a:lnTo>
                      <a:pt x="338" y="452"/>
                    </a:lnTo>
                    <a:lnTo>
                      <a:pt x="344" y="442"/>
                    </a:lnTo>
                    <a:lnTo>
                      <a:pt x="358" y="422"/>
                    </a:lnTo>
                    <a:lnTo>
                      <a:pt x="372" y="412"/>
                    </a:lnTo>
                    <a:lnTo>
                      <a:pt x="372" y="412"/>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3"/>
              <p:cNvSpPr>
                <a:spLocks noChangeAspect="1"/>
              </p:cNvSpPr>
              <p:nvPr/>
            </p:nvSpPr>
            <p:spPr bwMode="auto">
              <a:xfrm>
                <a:off x="0" y="0"/>
                <a:ext cx="1049548" cy="750335"/>
              </a:xfrm>
              <a:custGeom>
                <a:avLst/>
                <a:gdLst>
                  <a:gd name="T0" fmla="*/ 812 w 912"/>
                  <a:gd name="T1" fmla="*/ 66 h 652"/>
                  <a:gd name="T2" fmla="*/ 772 w 912"/>
                  <a:gd name="T3" fmla="*/ 42 h 652"/>
                  <a:gd name="T4" fmla="*/ 748 w 912"/>
                  <a:gd name="T5" fmla="*/ 8 h 652"/>
                  <a:gd name="T6" fmla="*/ 26 w 912"/>
                  <a:gd name="T7" fmla="*/ 0 h 652"/>
                  <a:gd name="T8" fmla="*/ 0 w 912"/>
                  <a:gd name="T9" fmla="*/ 208 h 652"/>
                  <a:gd name="T10" fmla="*/ 6 w 912"/>
                  <a:gd name="T11" fmla="*/ 232 h 652"/>
                  <a:gd name="T12" fmla="*/ 0 w 912"/>
                  <a:gd name="T13" fmla="*/ 384 h 652"/>
                  <a:gd name="T14" fmla="*/ 14 w 912"/>
                  <a:gd name="T15" fmla="*/ 396 h 652"/>
                  <a:gd name="T16" fmla="*/ 28 w 912"/>
                  <a:gd name="T17" fmla="*/ 430 h 652"/>
                  <a:gd name="T18" fmla="*/ 26 w 912"/>
                  <a:gd name="T19" fmla="*/ 480 h 652"/>
                  <a:gd name="T20" fmla="*/ 34 w 912"/>
                  <a:gd name="T21" fmla="*/ 490 h 652"/>
                  <a:gd name="T22" fmla="*/ 60 w 912"/>
                  <a:gd name="T23" fmla="*/ 504 h 652"/>
                  <a:gd name="T24" fmla="*/ 80 w 912"/>
                  <a:gd name="T25" fmla="*/ 560 h 652"/>
                  <a:gd name="T26" fmla="*/ 90 w 912"/>
                  <a:gd name="T27" fmla="*/ 650 h 652"/>
                  <a:gd name="T28" fmla="*/ 110 w 912"/>
                  <a:gd name="T29" fmla="*/ 596 h 652"/>
                  <a:gd name="T30" fmla="*/ 146 w 912"/>
                  <a:gd name="T31" fmla="*/ 540 h 652"/>
                  <a:gd name="T32" fmla="*/ 180 w 912"/>
                  <a:gd name="T33" fmla="*/ 510 h 652"/>
                  <a:gd name="T34" fmla="*/ 220 w 912"/>
                  <a:gd name="T35" fmla="*/ 496 h 652"/>
                  <a:gd name="T36" fmla="*/ 234 w 912"/>
                  <a:gd name="T37" fmla="*/ 494 h 652"/>
                  <a:gd name="T38" fmla="*/ 244 w 912"/>
                  <a:gd name="T39" fmla="*/ 430 h 652"/>
                  <a:gd name="T40" fmla="*/ 264 w 912"/>
                  <a:gd name="T41" fmla="*/ 362 h 652"/>
                  <a:gd name="T42" fmla="*/ 274 w 912"/>
                  <a:gd name="T43" fmla="*/ 352 h 652"/>
                  <a:gd name="T44" fmla="*/ 284 w 912"/>
                  <a:gd name="T45" fmla="*/ 366 h 652"/>
                  <a:gd name="T46" fmla="*/ 284 w 912"/>
                  <a:gd name="T47" fmla="*/ 392 h 652"/>
                  <a:gd name="T48" fmla="*/ 310 w 912"/>
                  <a:gd name="T49" fmla="*/ 492 h 652"/>
                  <a:gd name="T50" fmla="*/ 342 w 912"/>
                  <a:gd name="T51" fmla="*/ 574 h 652"/>
                  <a:gd name="T52" fmla="*/ 382 w 912"/>
                  <a:gd name="T53" fmla="*/ 498 h 652"/>
                  <a:gd name="T54" fmla="*/ 406 w 912"/>
                  <a:gd name="T55" fmla="*/ 484 h 652"/>
                  <a:gd name="T56" fmla="*/ 426 w 912"/>
                  <a:gd name="T57" fmla="*/ 490 h 652"/>
                  <a:gd name="T58" fmla="*/ 448 w 912"/>
                  <a:gd name="T59" fmla="*/ 520 h 652"/>
                  <a:gd name="T60" fmla="*/ 466 w 912"/>
                  <a:gd name="T61" fmla="*/ 574 h 652"/>
                  <a:gd name="T62" fmla="*/ 478 w 912"/>
                  <a:gd name="T63" fmla="*/ 550 h 652"/>
                  <a:gd name="T64" fmla="*/ 494 w 912"/>
                  <a:gd name="T65" fmla="*/ 542 h 652"/>
                  <a:gd name="T66" fmla="*/ 530 w 912"/>
                  <a:gd name="T67" fmla="*/ 552 h 652"/>
                  <a:gd name="T68" fmla="*/ 580 w 912"/>
                  <a:gd name="T69" fmla="*/ 600 h 652"/>
                  <a:gd name="T70" fmla="*/ 618 w 912"/>
                  <a:gd name="T71" fmla="*/ 652 h 652"/>
                  <a:gd name="T72" fmla="*/ 618 w 912"/>
                  <a:gd name="T73" fmla="*/ 652 h 652"/>
                  <a:gd name="T74" fmla="*/ 596 w 912"/>
                  <a:gd name="T75" fmla="*/ 590 h 652"/>
                  <a:gd name="T76" fmla="*/ 584 w 912"/>
                  <a:gd name="T77" fmla="*/ 522 h 652"/>
                  <a:gd name="T78" fmla="*/ 596 w 912"/>
                  <a:gd name="T79" fmla="*/ 488 h 652"/>
                  <a:gd name="T80" fmla="*/ 614 w 912"/>
                  <a:gd name="T81" fmla="*/ 480 h 652"/>
                  <a:gd name="T82" fmla="*/ 640 w 912"/>
                  <a:gd name="T83" fmla="*/ 484 h 652"/>
                  <a:gd name="T84" fmla="*/ 606 w 912"/>
                  <a:gd name="T85" fmla="*/ 438 h 652"/>
                  <a:gd name="T86" fmla="*/ 592 w 912"/>
                  <a:gd name="T87" fmla="*/ 402 h 652"/>
                  <a:gd name="T88" fmla="*/ 600 w 912"/>
                  <a:gd name="T89" fmla="*/ 382 h 652"/>
                  <a:gd name="T90" fmla="*/ 624 w 912"/>
                  <a:gd name="T91" fmla="*/ 372 h 652"/>
                  <a:gd name="T92" fmla="*/ 710 w 912"/>
                  <a:gd name="T93" fmla="*/ 380 h 652"/>
                  <a:gd name="T94" fmla="*/ 660 w 912"/>
                  <a:gd name="T95" fmla="*/ 308 h 652"/>
                  <a:gd name="T96" fmla="*/ 592 w 912"/>
                  <a:gd name="T97" fmla="*/ 230 h 652"/>
                  <a:gd name="T98" fmla="*/ 572 w 912"/>
                  <a:gd name="T99" fmla="*/ 214 h 652"/>
                  <a:gd name="T100" fmla="*/ 564 w 912"/>
                  <a:gd name="T101" fmla="*/ 198 h 652"/>
                  <a:gd name="T102" fmla="*/ 578 w 912"/>
                  <a:gd name="T103" fmla="*/ 196 h 652"/>
                  <a:gd name="T104" fmla="*/ 646 w 912"/>
                  <a:gd name="T105" fmla="*/ 218 h 652"/>
                  <a:gd name="T106" fmla="*/ 704 w 912"/>
                  <a:gd name="T107" fmla="*/ 246 h 652"/>
                  <a:gd name="T108" fmla="*/ 714 w 912"/>
                  <a:gd name="T109" fmla="*/ 234 h 652"/>
                  <a:gd name="T110" fmla="*/ 746 w 912"/>
                  <a:gd name="T111" fmla="*/ 212 h 652"/>
                  <a:gd name="T112" fmla="*/ 792 w 912"/>
                  <a:gd name="T113" fmla="*/ 198 h 652"/>
                  <a:gd name="T114" fmla="*/ 856 w 912"/>
                  <a:gd name="T115" fmla="*/ 200 h 652"/>
                  <a:gd name="T116" fmla="*/ 912 w 912"/>
                  <a:gd name="T117" fmla="*/ 212 h 652"/>
                  <a:gd name="T118" fmla="*/ 860 w 912"/>
                  <a:gd name="T119" fmla="*/ 170 h 652"/>
                  <a:gd name="T120" fmla="*/ 816 w 912"/>
                  <a:gd name="T121" fmla="*/ 114 h 652"/>
                  <a:gd name="T122" fmla="*/ 810 w 912"/>
                  <a:gd name="T123" fmla="*/ 86 h 652"/>
                  <a:gd name="T124" fmla="*/ 824 w 912"/>
                  <a:gd name="T125" fmla="*/ 7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2" h="652">
                    <a:moveTo>
                      <a:pt x="824" y="72"/>
                    </a:moveTo>
                    <a:lnTo>
                      <a:pt x="824" y="72"/>
                    </a:lnTo>
                    <a:lnTo>
                      <a:pt x="812" y="66"/>
                    </a:lnTo>
                    <a:lnTo>
                      <a:pt x="800" y="60"/>
                    </a:lnTo>
                    <a:lnTo>
                      <a:pt x="786" y="52"/>
                    </a:lnTo>
                    <a:lnTo>
                      <a:pt x="772" y="42"/>
                    </a:lnTo>
                    <a:lnTo>
                      <a:pt x="760" y="30"/>
                    </a:lnTo>
                    <a:lnTo>
                      <a:pt x="750" y="16"/>
                    </a:lnTo>
                    <a:lnTo>
                      <a:pt x="748" y="8"/>
                    </a:lnTo>
                    <a:lnTo>
                      <a:pt x="746" y="0"/>
                    </a:lnTo>
                    <a:lnTo>
                      <a:pt x="26" y="0"/>
                    </a:lnTo>
                    <a:lnTo>
                      <a:pt x="26" y="0"/>
                    </a:lnTo>
                    <a:lnTo>
                      <a:pt x="14" y="12"/>
                    </a:lnTo>
                    <a:lnTo>
                      <a:pt x="0" y="24"/>
                    </a:lnTo>
                    <a:lnTo>
                      <a:pt x="0" y="208"/>
                    </a:lnTo>
                    <a:lnTo>
                      <a:pt x="0" y="208"/>
                    </a:lnTo>
                    <a:lnTo>
                      <a:pt x="4" y="220"/>
                    </a:lnTo>
                    <a:lnTo>
                      <a:pt x="6" y="232"/>
                    </a:lnTo>
                    <a:lnTo>
                      <a:pt x="4" y="246"/>
                    </a:lnTo>
                    <a:lnTo>
                      <a:pt x="0" y="262"/>
                    </a:lnTo>
                    <a:lnTo>
                      <a:pt x="0" y="384"/>
                    </a:lnTo>
                    <a:lnTo>
                      <a:pt x="0" y="384"/>
                    </a:lnTo>
                    <a:lnTo>
                      <a:pt x="8" y="388"/>
                    </a:lnTo>
                    <a:lnTo>
                      <a:pt x="14" y="396"/>
                    </a:lnTo>
                    <a:lnTo>
                      <a:pt x="20" y="402"/>
                    </a:lnTo>
                    <a:lnTo>
                      <a:pt x="22" y="412"/>
                    </a:lnTo>
                    <a:lnTo>
                      <a:pt x="28" y="430"/>
                    </a:lnTo>
                    <a:lnTo>
                      <a:pt x="28" y="448"/>
                    </a:lnTo>
                    <a:lnTo>
                      <a:pt x="28" y="466"/>
                    </a:lnTo>
                    <a:lnTo>
                      <a:pt x="26" y="480"/>
                    </a:lnTo>
                    <a:lnTo>
                      <a:pt x="22" y="494"/>
                    </a:lnTo>
                    <a:lnTo>
                      <a:pt x="22" y="494"/>
                    </a:lnTo>
                    <a:lnTo>
                      <a:pt x="34" y="490"/>
                    </a:lnTo>
                    <a:lnTo>
                      <a:pt x="44" y="492"/>
                    </a:lnTo>
                    <a:lnTo>
                      <a:pt x="52" y="496"/>
                    </a:lnTo>
                    <a:lnTo>
                      <a:pt x="60" y="504"/>
                    </a:lnTo>
                    <a:lnTo>
                      <a:pt x="66" y="516"/>
                    </a:lnTo>
                    <a:lnTo>
                      <a:pt x="70" y="528"/>
                    </a:lnTo>
                    <a:lnTo>
                      <a:pt x="80" y="560"/>
                    </a:lnTo>
                    <a:lnTo>
                      <a:pt x="84" y="592"/>
                    </a:lnTo>
                    <a:lnTo>
                      <a:pt x="88" y="620"/>
                    </a:lnTo>
                    <a:lnTo>
                      <a:pt x="90" y="650"/>
                    </a:lnTo>
                    <a:lnTo>
                      <a:pt x="90" y="650"/>
                    </a:lnTo>
                    <a:lnTo>
                      <a:pt x="100" y="620"/>
                    </a:lnTo>
                    <a:lnTo>
                      <a:pt x="110" y="596"/>
                    </a:lnTo>
                    <a:lnTo>
                      <a:pt x="122" y="574"/>
                    </a:lnTo>
                    <a:lnTo>
                      <a:pt x="134" y="556"/>
                    </a:lnTo>
                    <a:lnTo>
                      <a:pt x="146" y="540"/>
                    </a:lnTo>
                    <a:lnTo>
                      <a:pt x="158" y="528"/>
                    </a:lnTo>
                    <a:lnTo>
                      <a:pt x="170" y="518"/>
                    </a:lnTo>
                    <a:lnTo>
                      <a:pt x="180" y="510"/>
                    </a:lnTo>
                    <a:lnTo>
                      <a:pt x="192" y="504"/>
                    </a:lnTo>
                    <a:lnTo>
                      <a:pt x="202" y="500"/>
                    </a:lnTo>
                    <a:lnTo>
                      <a:pt x="220" y="496"/>
                    </a:lnTo>
                    <a:lnTo>
                      <a:pt x="230" y="494"/>
                    </a:lnTo>
                    <a:lnTo>
                      <a:pt x="234" y="494"/>
                    </a:lnTo>
                    <a:lnTo>
                      <a:pt x="234" y="494"/>
                    </a:lnTo>
                    <a:lnTo>
                      <a:pt x="234" y="484"/>
                    </a:lnTo>
                    <a:lnTo>
                      <a:pt x="236" y="468"/>
                    </a:lnTo>
                    <a:lnTo>
                      <a:pt x="244" y="430"/>
                    </a:lnTo>
                    <a:lnTo>
                      <a:pt x="256" y="390"/>
                    </a:lnTo>
                    <a:lnTo>
                      <a:pt x="264" y="362"/>
                    </a:lnTo>
                    <a:lnTo>
                      <a:pt x="264" y="362"/>
                    </a:lnTo>
                    <a:lnTo>
                      <a:pt x="268" y="354"/>
                    </a:lnTo>
                    <a:lnTo>
                      <a:pt x="270" y="352"/>
                    </a:lnTo>
                    <a:lnTo>
                      <a:pt x="274" y="352"/>
                    </a:lnTo>
                    <a:lnTo>
                      <a:pt x="276" y="354"/>
                    </a:lnTo>
                    <a:lnTo>
                      <a:pt x="282" y="362"/>
                    </a:lnTo>
                    <a:lnTo>
                      <a:pt x="284" y="366"/>
                    </a:lnTo>
                    <a:lnTo>
                      <a:pt x="284" y="366"/>
                    </a:lnTo>
                    <a:lnTo>
                      <a:pt x="282" y="378"/>
                    </a:lnTo>
                    <a:lnTo>
                      <a:pt x="284" y="392"/>
                    </a:lnTo>
                    <a:lnTo>
                      <a:pt x="290" y="424"/>
                    </a:lnTo>
                    <a:lnTo>
                      <a:pt x="298" y="458"/>
                    </a:lnTo>
                    <a:lnTo>
                      <a:pt x="310" y="492"/>
                    </a:lnTo>
                    <a:lnTo>
                      <a:pt x="332" y="550"/>
                    </a:lnTo>
                    <a:lnTo>
                      <a:pt x="342" y="574"/>
                    </a:lnTo>
                    <a:lnTo>
                      <a:pt x="342" y="574"/>
                    </a:lnTo>
                    <a:lnTo>
                      <a:pt x="356" y="542"/>
                    </a:lnTo>
                    <a:lnTo>
                      <a:pt x="370" y="516"/>
                    </a:lnTo>
                    <a:lnTo>
                      <a:pt x="382" y="498"/>
                    </a:lnTo>
                    <a:lnTo>
                      <a:pt x="394" y="488"/>
                    </a:lnTo>
                    <a:lnTo>
                      <a:pt x="400" y="486"/>
                    </a:lnTo>
                    <a:lnTo>
                      <a:pt x="406" y="484"/>
                    </a:lnTo>
                    <a:lnTo>
                      <a:pt x="412" y="484"/>
                    </a:lnTo>
                    <a:lnTo>
                      <a:pt x="416" y="484"/>
                    </a:lnTo>
                    <a:lnTo>
                      <a:pt x="426" y="490"/>
                    </a:lnTo>
                    <a:lnTo>
                      <a:pt x="434" y="498"/>
                    </a:lnTo>
                    <a:lnTo>
                      <a:pt x="442" y="508"/>
                    </a:lnTo>
                    <a:lnTo>
                      <a:pt x="448" y="520"/>
                    </a:lnTo>
                    <a:lnTo>
                      <a:pt x="458" y="546"/>
                    </a:lnTo>
                    <a:lnTo>
                      <a:pt x="464" y="566"/>
                    </a:lnTo>
                    <a:lnTo>
                      <a:pt x="466" y="574"/>
                    </a:lnTo>
                    <a:lnTo>
                      <a:pt x="466" y="574"/>
                    </a:lnTo>
                    <a:lnTo>
                      <a:pt x="474" y="558"/>
                    </a:lnTo>
                    <a:lnTo>
                      <a:pt x="478" y="550"/>
                    </a:lnTo>
                    <a:lnTo>
                      <a:pt x="484" y="546"/>
                    </a:lnTo>
                    <a:lnTo>
                      <a:pt x="488" y="544"/>
                    </a:lnTo>
                    <a:lnTo>
                      <a:pt x="494" y="542"/>
                    </a:lnTo>
                    <a:lnTo>
                      <a:pt x="506" y="540"/>
                    </a:lnTo>
                    <a:lnTo>
                      <a:pt x="518" y="544"/>
                    </a:lnTo>
                    <a:lnTo>
                      <a:pt x="530" y="552"/>
                    </a:lnTo>
                    <a:lnTo>
                      <a:pt x="544" y="562"/>
                    </a:lnTo>
                    <a:lnTo>
                      <a:pt x="556" y="572"/>
                    </a:lnTo>
                    <a:lnTo>
                      <a:pt x="580" y="600"/>
                    </a:lnTo>
                    <a:lnTo>
                      <a:pt x="600" y="626"/>
                    </a:lnTo>
                    <a:lnTo>
                      <a:pt x="618" y="652"/>
                    </a:lnTo>
                    <a:lnTo>
                      <a:pt x="618" y="652"/>
                    </a:lnTo>
                    <a:lnTo>
                      <a:pt x="616" y="648"/>
                    </a:lnTo>
                    <a:lnTo>
                      <a:pt x="616" y="648"/>
                    </a:lnTo>
                    <a:lnTo>
                      <a:pt x="618" y="652"/>
                    </a:lnTo>
                    <a:lnTo>
                      <a:pt x="618" y="652"/>
                    </a:lnTo>
                    <a:lnTo>
                      <a:pt x="606" y="622"/>
                    </a:lnTo>
                    <a:lnTo>
                      <a:pt x="596" y="590"/>
                    </a:lnTo>
                    <a:lnTo>
                      <a:pt x="588" y="556"/>
                    </a:lnTo>
                    <a:lnTo>
                      <a:pt x="586" y="538"/>
                    </a:lnTo>
                    <a:lnTo>
                      <a:pt x="584" y="522"/>
                    </a:lnTo>
                    <a:lnTo>
                      <a:pt x="586" y="508"/>
                    </a:lnTo>
                    <a:lnTo>
                      <a:pt x="590" y="496"/>
                    </a:lnTo>
                    <a:lnTo>
                      <a:pt x="596" y="488"/>
                    </a:lnTo>
                    <a:lnTo>
                      <a:pt x="602" y="484"/>
                    </a:lnTo>
                    <a:lnTo>
                      <a:pt x="606" y="482"/>
                    </a:lnTo>
                    <a:lnTo>
                      <a:pt x="614" y="480"/>
                    </a:lnTo>
                    <a:lnTo>
                      <a:pt x="620" y="480"/>
                    </a:lnTo>
                    <a:lnTo>
                      <a:pt x="640" y="484"/>
                    </a:lnTo>
                    <a:lnTo>
                      <a:pt x="640" y="484"/>
                    </a:lnTo>
                    <a:lnTo>
                      <a:pt x="634" y="476"/>
                    </a:lnTo>
                    <a:lnTo>
                      <a:pt x="620" y="460"/>
                    </a:lnTo>
                    <a:lnTo>
                      <a:pt x="606" y="438"/>
                    </a:lnTo>
                    <a:lnTo>
                      <a:pt x="600" y="426"/>
                    </a:lnTo>
                    <a:lnTo>
                      <a:pt x="594" y="414"/>
                    </a:lnTo>
                    <a:lnTo>
                      <a:pt x="592" y="402"/>
                    </a:lnTo>
                    <a:lnTo>
                      <a:pt x="594" y="392"/>
                    </a:lnTo>
                    <a:lnTo>
                      <a:pt x="596" y="386"/>
                    </a:lnTo>
                    <a:lnTo>
                      <a:pt x="600" y="382"/>
                    </a:lnTo>
                    <a:lnTo>
                      <a:pt x="604" y="378"/>
                    </a:lnTo>
                    <a:lnTo>
                      <a:pt x="610" y="376"/>
                    </a:lnTo>
                    <a:lnTo>
                      <a:pt x="624" y="372"/>
                    </a:lnTo>
                    <a:lnTo>
                      <a:pt x="646" y="370"/>
                    </a:lnTo>
                    <a:lnTo>
                      <a:pt x="674" y="374"/>
                    </a:lnTo>
                    <a:lnTo>
                      <a:pt x="710" y="380"/>
                    </a:lnTo>
                    <a:lnTo>
                      <a:pt x="710" y="380"/>
                    </a:lnTo>
                    <a:lnTo>
                      <a:pt x="696" y="358"/>
                    </a:lnTo>
                    <a:lnTo>
                      <a:pt x="660" y="308"/>
                    </a:lnTo>
                    <a:lnTo>
                      <a:pt x="638" y="278"/>
                    </a:lnTo>
                    <a:lnTo>
                      <a:pt x="616" y="252"/>
                    </a:lnTo>
                    <a:lnTo>
                      <a:pt x="592" y="230"/>
                    </a:lnTo>
                    <a:lnTo>
                      <a:pt x="582" y="220"/>
                    </a:lnTo>
                    <a:lnTo>
                      <a:pt x="572" y="214"/>
                    </a:lnTo>
                    <a:lnTo>
                      <a:pt x="572" y="214"/>
                    </a:lnTo>
                    <a:lnTo>
                      <a:pt x="568" y="210"/>
                    </a:lnTo>
                    <a:lnTo>
                      <a:pt x="564" y="202"/>
                    </a:lnTo>
                    <a:lnTo>
                      <a:pt x="564" y="198"/>
                    </a:lnTo>
                    <a:lnTo>
                      <a:pt x="566" y="196"/>
                    </a:lnTo>
                    <a:lnTo>
                      <a:pt x="570" y="194"/>
                    </a:lnTo>
                    <a:lnTo>
                      <a:pt x="578" y="196"/>
                    </a:lnTo>
                    <a:lnTo>
                      <a:pt x="578" y="196"/>
                    </a:lnTo>
                    <a:lnTo>
                      <a:pt x="606" y="204"/>
                    </a:lnTo>
                    <a:lnTo>
                      <a:pt x="646" y="218"/>
                    </a:lnTo>
                    <a:lnTo>
                      <a:pt x="682" y="232"/>
                    </a:lnTo>
                    <a:lnTo>
                      <a:pt x="696" y="240"/>
                    </a:lnTo>
                    <a:lnTo>
                      <a:pt x="704" y="246"/>
                    </a:lnTo>
                    <a:lnTo>
                      <a:pt x="704" y="246"/>
                    </a:lnTo>
                    <a:lnTo>
                      <a:pt x="706" y="244"/>
                    </a:lnTo>
                    <a:lnTo>
                      <a:pt x="714" y="234"/>
                    </a:lnTo>
                    <a:lnTo>
                      <a:pt x="726" y="222"/>
                    </a:lnTo>
                    <a:lnTo>
                      <a:pt x="736" y="216"/>
                    </a:lnTo>
                    <a:lnTo>
                      <a:pt x="746" y="212"/>
                    </a:lnTo>
                    <a:lnTo>
                      <a:pt x="760" y="206"/>
                    </a:lnTo>
                    <a:lnTo>
                      <a:pt x="774" y="202"/>
                    </a:lnTo>
                    <a:lnTo>
                      <a:pt x="792" y="198"/>
                    </a:lnTo>
                    <a:lnTo>
                      <a:pt x="810" y="198"/>
                    </a:lnTo>
                    <a:lnTo>
                      <a:pt x="832" y="198"/>
                    </a:lnTo>
                    <a:lnTo>
                      <a:pt x="856" y="200"/>
                    </a:lnTo>
                    <a:lnTo>
                      <a:pt x="882" y="206"/>
                    </a:lnTo>
                    <a:lnTo>
                      <a:pt x="912" y="214"/>
                    </a:lnTo>
                    <a:lnTo>
                      <a:pt x="912" y="212"/>
                    </a:lnTo>
                    <a:lnTo>
                      <a:pt x="912" y="212"/>
                    </a:lnTo>
                    <a:lnTo>
                      <a:pt x="882" y="188"/>
                    </a:lnTo>
                    <a:lnTo>
                      <a:pt x="860" y="170"/>
                    </a:lnTo>
                    <a:lnTo>
                      <a:pt x="838" y="148"/>
                    </a:lnTo>
                    <a:lnTo>
                      <a:pt x="822" y="126"/>
                    </a:lnTo>
                    <a:lnTo>
                      <a:pt x="816" y="114"/>
                    </a:lnTo>
                    <a:lnTo>
                      <a:pt x="810" y="104"/>
                    </a:lnTo>
                    <a:lnTo>
                      <a:pt x="810" y="94"/>
                    </a:lnTo>
                    <a:lnTo>
                      <a:pt x="810" y="86"/>
                    </a:lnTo>
                    <a:lnTo>
                      <a:pt x="816" y="78"/>
                    </a:lnTo>
                    <a:lnTo>
                      <a:pt x="824" y="72"/>
                    </a:lnTo>
                    <a:lnTo>
                      <a:pt x="824" y="72"/>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5"/>
              <p:cNvSpPr>
                <a:spLocks noChangeAspect="1"/>
              </p:cNvSpPr>
              <p:nvPr/>
            </p:nvSpPr>
            <p:spPr bwMode="auto">
              <a:xfrm>
                <a:off x="8350389" y="11466"/>
                <a:ext cx="793611" cy="554378"/>
              </a:xfrm>
              <a:custGeom>
                <a:avLst/>
                <a:gdLst>
                  <a:gd name="T0" fmla="*/ 126 w 690"/>
                  <a:gd name="T1" fmla="*/ 0 h 482"/>
                  <a:gd name="T2" fmla="*/ 64 w 690"/>
                  <a:gd name="T3" fmla="*/ 56 h 482"/>
                  <a:gd name="T4" fmla="*/ 0 w 690"/>
                  <a:gd name="T5" fmla="*/ 94 h 482"/>
                  <a:gd name="T6" fmla="*/ 90 w 690"/>
                  <a:gd name="T7" fmla="*/ 82 h 482"/>
                  <a:gd name="T8" fmla="*/ 130 w 690"/>
                  <a:gd name="T9" fmla="*/ 86 h 482"/>
                  <a:gd name="T10" fmla="*/ 152 w 690"/>
                  <a:gd name="T11" fmla="*/ 96 h 482"/>
                  <a:gd name="T12" fmla="*/ 158 w 690"/>
                  <a:gd name="T13" fmla="*/ 114 h 482"/>
                  <a:gd name="T14" fmla="*/ 144 w 690"/>
                  <a:gd name="T15" fmla="*/ 152 h 482"/>
                  <a:gd name="T16" fmla="*/ 86 w 690"/>
                  <a:gd name="T17" fmla="*/ 216 h 482"/>
                  <a:gd name="T18" fmla="*/ 96 w 690"/>
                  <a:gd name="T19" fmla="*/ 222 h 482"/>
                  <a:gd name="T20" fmla="*/ 136 w 690"/>
                  <a:gd name="T21" fmla="*/ 226 h 482"/>
                  <a:gd name="T22" fmla="*/ 152 w 690"/>
                  <a:gd name="T23" fmla="*/ 248 h 482"/>
                  <a:gd name="T24" fmla="*/ 150 w 690"/>
                  <a:gd name="T25" fmla="*/ 292 h 482"/>
                  <a:gd name="T26" fmla="*/ 152 w 690"/>
                  <a:gd name="T27" fmla="*/ 308 h 482"/>
                  <a:gd name="T28" fmla="*/ 170 w 690"/>
                  <a:gd name="T29" fmla="*/ 320 h 482"/>
                  <a:gd name="T30" fmla="*/ 180 w 690"/>
                  <a:gd name="T31" fmla="*/ 362 h 482"/>
                  <a:gd name="T32" fmla="*/ 178 w 690"/>
                  <a:gd name="T33" fmla="*/ 428 h 482"/>
                  <a:gd name="T34" fmla="*/ 198 w 690"/>
                  <a:gd name="T35" fmla="*/ 392 h 482"/>
                  <a:gd name="T36" fmla="*/ 228 w 690"/>
                  <a:gd name="T37" fmla="*/ 354 h 482"/>
                  <a:gd name="T38" fmla="*/ 258 w 690"/>
                  <a:gd name="T39" fmla="*/ 336 h 482"/>
                  <a:gd name="T40" fmla="*/ 298 w 690"/>
                  <a:gd name="T41" fmla="*/ 330 h 482"/>
                  <a:gd name="T42" fmla="*/ 300 w 690"/>
                  <a:gd name="T43" fmla="*/ 312 h 482"/>
                  <a:gd name="T44" fmla="*/ 332 w 690"/>
                  <a:gd name="T45" fmla="*/ 238 h 482"/>
                  <a:gd name="T46" fmla="*/ 340 w 690"/>
                  <a:gd name="T47" fmla="*/ 232 h 482"/>
                  <a:gd name="T48" fmla="*/ 344 w 690"/>
                  <a:gd name="T49" fmla="*/ 242 h 482"/>
                  <a:gd name="T50" fmla="*/ 344 w 690"/>
                  <a:gd name="T51" fmla="*/ 284 h 482"/>
                  <a:gd name="T52" fmla="*/ 362 w 690"/>
                  <a:gd name="T53" fmla="*/ 380 h 482"/>
                  <a:gd name="T54" fmla="*/ 380 w 690"/>
                  <a:gd name="T55" fmla="*/ 376 h 482"/>
                  <a:gd name="T56" fmla="*/ 414 w 690"/>
                  <a:gd name="T57" fmla="*/ 342 h 482"/>
                  <a:gd name="T58" fmla="*/ 436 w 690"/>
                  <a:gd name="T59" fmla="*/ 346 h 482"/>
                  <a:gd name="T60" fmla="*/ 448 w 690"/>
                  <a:gd name="T61" fmla="*/ 370 h 482"/>
                  <a:gd name="T62" fmla="*/ 458 w 690"/>
                  <a:gd name="T63" fmla="*/ 410 h 482"/>
                  <a:gd name="T64" fmla="*/ 480 w 690"/>
                  <a:gd name="T65" fmla="*/ 388 h 482"/>
                  <a:gd name="T66" fmla="*/ 506 w 690"/>
                  <a:gd name="T67" fmla="*/ 400 h 482"/>
                  <a:gd name="T68" fmla="*/ 536 w 690"/>
                  <a:gd name="T69" fmla="*/ 440 h 482"/>
                  <a:gd name="T70" fmla="*/ 558 w 690"/>
                  <a:gd name="T71" fmla="*/ 482 h 482"/>
                  <a:gd name="T72" fmla="*/ 560 w 690"/>
                  <a:gd name="T73" fmla="*/ 480 h 482"/>
                  <a:gd name="T74" fmla="*/ 548 w 690"/>
                  <a:gd name="T75" fmla="*/ 434 h 482"/>
                  <a:gd name="T76" fmla="*/ 546 w 690"/>
                  <a:gd name="T77" fmla="*/ 384 h 482"/>
                  <a:gd name="T78" fmla="*/ 558 w 690"/>
                  <a:gd name="T79" fmla="*/ 360 h 482"/>
                  <a:gd name="T80" fmla="*/ 590 w 690"/>
                  <a:gd name="T81" fmla="*/ 362 h 482"/>
                  <a:gd name="T82" fmla="*/ 570 w 690"/>
                  <a:gd name="T83" fmla="*/ 326 h 482"/>
                  <a:gd name="T84" fmla="*/ 564 w 690"/>
                  <a:gd name="T85" fmla="*/ 298 h 482"/>
                  <a:gd name="T86" fmla="*/ 578 w 690"/>
                  <a:gd name="T87" fmla="*/ 280 h 482"/>
                  <a:gd name="T88" fmla="*/ 626 w 690"/>
                  <a:gd name="T89" fmla="*/ 286 h 482"/>
                  <a:gd name="T90" fmla="*/ 644 w 690"/>
                  <a:gd name="T91" fmla="*/ 276 h 482"/>
                  <a:gd name="T92" fmla="*/ 596 w 690"/>
                  <a:gd name="T93" fmla="*/ 192 h 482"/>
                  <a:gd name="T94" fmla="*/ 566 w 690"/>
                  <a:gd name="T95" fmla="*/ 160 h 482"/>
                  <a:gd name="T96" fmla="*/ 564 w 690"/>
                  <a:gd name="T97" fmla="*/ 148 h 482"/>
                  <a:gd name="T98" fmla="*/ 574 w 690"/>
                  <a:gd name="T99" fmla="*/ 148 h 482"/>
                  <a:gd name="T100" fmla="*/ 644 w 690"/>
                  <a:gd name="T101" fmla="*/ 184 h 482"/>
                  <a:gd name="T102" fmla="*/ 660 w 690"/>
                  <a:gd name="T103" fmla="*/ 196 h 482"/>
                  <a:gd name="T104" fmla="*/ 690 w 690"/>
                  <a:gd name="T105" fmla="*/ 176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482">
                    <a:moveTo>
                      <a:pt x="690" y="0"/>
                    </a:moveTo>
                    <a:lnTo>
                      <a:pt x="126" y="0"/>
                    </a:lnTo>
                    <a:lnTo>
                      <a:pt x="126" y="0"/>
                    </a:lnTo>
                    <a:lnTo>
                      <a:pt x="106" y="22"/>
                    </a:lnTo>
                    <a:lnTo>
                      <a:pt x="84" y="40"/>
                    </a:lnTo>
                    <a:lnTo>
                      <a:pt x="64" y="56"/>
                    </a:lnTo>
                    <a:lnTo>
                      <a:pt x="44" y="70"/>
                    </a:lnTo>
                    <a:lnTo>
                      <a:pt x="12" y="88"/>
                    </a:lnTo>
                    <a:lnTo>
                      <a:pt x="0" y="94"/>
                    </a:lnTo>
                    <a:lnTo>
                      <a:pt x="0" y="94"/>
                    </a:lnTo>
                    <a:lnTo>
                      <a:pt x="50" y="86"/>
                    </a:lnTo>
                    <a:lnTo>
                      <a:pt x="90" y="82"/>
                    </a:lnTo>
                    <a:lnTo>
                      <a:pt x="106" y="82"/>
                    </a:lnTo>
                    <a:lnTo>
                      <a:pt x="120" y="84"/>
                    </a:lnTo>
                    <a:lnTo>
                      <a:pt x="130" y="86"/>
                    </a:lnTo>
                    <a:lnTo>
                      <a:pt x="140" y="88"/>
                    </a:lnTo>
                    <a:lnTo>
                      <a:pt x="146" y="92"/>
                    </a:lnTo>
                    <a:lnTo>
                      <a:pt x="152" y="96"/>
                    </a:lnTo>
                    <a:lnTo>
                      <a:pt x="156" y="102"/>
                    </a:lnTo>
                    <a:lnTo>
                      <a:pt x="158" y="108"/>
                    </a:lnTo>
                    <a:lnTo>
                      <a:pt x="158" y="114"/>
                    </a:lnTo>
                    <a:lnTo>
                      <a:pt x="158" y="122"/>
                    </a:lnTo>
                    <a:lnTo>
                      <a:pt x="152" y="136"/>
                    </a:lnTo>
                    <a:lnTo>
                      <a:pt x="144" y="152"/>
                    </a:lnTo>
                    <a:lnTo>
                      <a:pt x="132" y="168"/>
                    </a:lnTo>
                    <a:lnTo>
                      <a:pt x="108" y="196"/>
                    </a:lnTo>
                    <a:lnTo>
                      <a:pt x="86" y="216"/>
                    </a:lnTo>
                    <a:lnTo>
                      <a:pt x="78" y="224"/>
                    </a:lnTo>
                    <a:lnTo>
                      <a:pt x="78" y="224"/>
                    </a:lnTo>
                    <a:lnTo>
                      <a:pt x="96" y="222"/>
                    </a:lnTo>
                    <a:lnTo>
                      <a:pt x="114" y="220"/>
                    </a:lnTo>
                    <a:lnTo>
                      <a:pt x="126" y="222"/>
                    </a:lnTo>
                    <a:lnTo>
                      <a:pt x="136" y="226"/>
                    </a:lnTo>
                    <a:lnTo>
                      <a:pt x="144" y="232"/>
                    </a:lnTo>
                    <a:lnTo>
                      <a:pt x="148" y="240"/>
                    </a:lnTo>
                    <a:lnTo>
                      <a:pt x="152" y="248"/>
                    </a:lnTo>
                    <a:lnTo>
                      <a:pt x="154" y="258"/>
                    </a:lnTo>
                    <a:lnTo>
                      <a:pt x="154" y="276"/>
                    </a:lnTo>
                    <a:lnTo>
                      <a:pt x="150" y="292"/>
                    </a:lnTo>
                    <a:lnTo>
                      <a:pt x="144" y="310"/>
                    </a:lnTo>
                    <a:lnTo>
                      <a:pt x="144" y="310"/>
                    </a:lnTo>
                    <a:lnTo>
                      <a:pt x="152" y="308"/>
                    </a:lnTo>
                    <a:lnTo>
                      <a:pt x="160" y="310"/>
                    </a:lnTo>
                    <a:lnTo>
                      <a:pt x="166" y="314"/>
                    </a:lnTo>
                    <a:lnTo>
                      <a:pt x="170" y="320"/>
                    </a:lnTo>
                    <a:lnTo>
                      <a:pt x="174" y="330"/>
                    </a:lnTo>
                    <a:lnTo>
                      <a:pt x="176" y="340"/>
                    </a:lnTo>
                    <a:lnTo>
                      <a:pt x="180" y="362"/>
                    </a:lnTo>
                    <a:lnTo>
                      <a:pt x="180" y="386"/>
                    </a:lnTo>
                    <a:lnTo>
                      <a:pt x="180" y="408"/>
                    </a:lnTo>
                    <a:lnTo>
                      <a:pt x="178" y="428"/>
                    </a:lnTo>
                    <a:lnTo>
                      <a:pt x="178" y="428"/>
                    </a:lnTo>
                    <a:lnTo>
                      <a:pt x="188" y="408"/>
                    </a:lnTo>
                    <a:lnTo>
                      <a:pt x="198" y="392"/>
                    </a:lnTo>
                    <a:lnTo>
                      <a:pt x="208" y="376"/>
                    </a:lnTo>
                    <a:lnTo>
                      <a:pt x="218" y="364"/>
                    </a:lnTo>
                    <a:lnTo>
                      <a:pt x="228" y="354"/>
                    </a:lnTo>
                    <a:lnTo>
                      <a:pt x="238" y="346"/>
                    </a:lnTo>
                    <a:lnTo>
                      <a:pt x="248" y="340"/>
                    </a:lnTo>
                    <a:lnTo>
                      <a:pt x="258" y="336"/>
                    </a:lnTo>
                    <a:lnTo>
                      <a:pt x="274" y="332"/>
                    </a:lnTo>
                    <a:lnTo>
                      <a:pt x="286" y="330"/>
                    </a:lnTo>
                    <a:lnTo>
                      <a:pt x="298" y="330"/>
                    </a:lnTo>
                    <a:lnTo>
                      <a:pt x="298" y="330"/>
                    </a:lnTo>
                    <a:lnTo>
                      <a:pt x="298" y="322"/>
                    </a:lnTo>
                    <a:lnTo>
                      <a:pt x="300" y="312"/>
                    </a:lnTo>
                    <a:lnTo>
                      <a:pt x="310" y="284"/>
                    </a:lnTo>
                    <a:lnTo>
                      <a:pt x="332" y="238"/>
                    </a:lnTo>
                    <a:lnTo>
                      <a:pt x="332" y="238"/>
                    </a:lnTo>
                    <a:lnTo>
                      <a:pt x="334" y="232"/>
                    </a:lnTo>
                    <a:lnTo>
                      <a:pt x="336" y="230"/>
                    </a:lnTo>
                    <a:lnTo>
                      <a:pt x="340" y="232"/>
                    </a:lnTo>
                    <a:lnTo>
                      <a:pt x="342" y="234"/>
                    </a:lnTo>
                    <a:lnTo>
                      <a:pt x="344" y="240"/>
                    </a:lnTo>
                    <a:lnTo>
                      <a:pt x="344" y="242"/>
                    </a:lnTo>
                    <a:lnTo>
                      <a:pt x="344" y="242"/>
                    </a:lnTo>
                    <a:lnTo>
                      <a:pt x="342" y="262"/>
                    </a:lnTo>
                    <a:lnTo>
                      <a:pt x="344" y="284"/>
                    </a:lnTo>
                    <a:lnTo>
                      <a:pt x="346" y="310"/>
                    </a:lnTo>
                    <a:lnTo>
                      <a:pt x="352" y="336"/>
                    </a:lnTo>
                    <a:lnTo>
                      <a:pt x="362" y="380"/>
                    </a:lnTo>
                    <a:lnTo>
                      <a:pt x="366" y="398"/>
                    </a:lnTo>
                    <a:lnTo>
                      <a:pt x="366" y="398"/>
                    </a:lnTo>
                    <a:lnTo>
                      <a:pt x="380" y="376"/>
                    </a:lnTo>
                    <a:lnTo>
                      <a:pt x="392" y="360"/>
                    </a:lnTo>
                    <a:lnTo>
                      <a:pt x="404" y="348"/>
                    </a:lnTo>
                    <a:lnTo>
                      <a:pt x="414" y="342"/>
                    </a:lnTo>
                    <a:lnTo>
                      <a:pt x="422" y="340"/>
                    </a:lnTo>
                    <a:lnTo>
                      <a:pt x="430" y="340"/>
                    </a:lnTo>
                    <a:lnTo>
                      <a:pt x="436" y="346"/>
                    </a:lnTo>
                    <a:lnTo>
                      <a:pt x="440" y="352"/>
                    </a:lnTo>
                    <a:lnTo>
                      <a:pt x="446" y="360"/>
                    </a:lnTo>
                    <a:lnTo>
                      <a:pt x="448" y="370"/>
                    </a:lnTo>
                    <a:lnTo>
                      <a:pt x="454" y="388"/>
                    </a:lnTo>
                    <a:lnTo>
                      <a:pt x="458" y="410"/>
                    </a:lnTo>
                    <a:lnTo>
                      <a:pt x="458" y="410"/>
                    </a:lnTo>
                    <a:lnTo>
                      <a:pt x="464" y="398"/>
                    </a:lnTo>
                    <a:lnTo>
                      <a:pt x="472" y="392"/>
                    </a:lnTo>
                    <a:lnTo>
                      <a:pt x="480" y="388"/>
                    </a:lnTo>
                    <a:lnTo>
                      <a:pt x="488" y="390"/>
                    </a:lnTo>
                    <a:lnTo>
                      <a:pt x="496" y="394"/>
                    </a:lnTo>
                    <a:lnTo>
                      <a:pt x="506" y="400"/>
                    </a:lnTo>
                    <a:lnTo>
                      <a:pt x="514" y="408"/>
                    </a:lnTo>
                    <a:lnTo>
                      <a:pt x="522" y="418"/>
                    </a:lnTo>
                    <a:lnTo>
                      <a:pt x="536" y="440"/>
                    </a:lnTo>
                    <a:lnTo>
                      <a:pt x="548" y="460"/>
                    </a:lnTo>
                    <a:lnTo>
                      <a:pt x="558" y="482"/>
                    </a:lnTo>
                    <a:lnTo>
                      <a:pt x="558" y="482"/>
                    </a:lnTo>
                    <a:lnTo>
                      <a:pt x="558" y="478"/>
                    </a:lnTo>
                    <a:lnTo>
                      <a:pt x="558" y="478"/>
                    </a:lnTo>
                    <a:lnTo>
                      <a:pt x="560" y="480"/>
                    </a:lnTo>
                    <a:lnTo>
                      <a:pt x="560" y="480"/>
                    </a:lnTo>
                    <a:lnTo>
                      <a:pt x="554" y="458"/>
                    </a:lnTo>
                    <a:lnTo>
                      <a:pt x="548" y="434"/>
                    </a:lnTo>
                    <a:lnTo>
                      <a:pt x="546" y="408"/>
                    </a:lnTo>
                    <a:lnTo>
                      <a:pt x="546" y="396"/>
                    </a:lnTo>
                    <a:lnTo>
                      <a:pt x="546" y="384"/>
                    </a:lnTo>
                    <a:lnTo>
                      <a:pt x="550" y="374"/>
                    </a:lnTo>
                    <a:lnTo>
                      <a:pt x="554" y="366"/>
                    </a:lnTo>
                    <a:lnTo>
                      <a:pt x="558" y="360"/>
                    </a:lnTo>
                    <a:lnTo>
                      <a:pt x="566" y="356"/>
                    </a:lnTo>
                    <a:lnTo>
                      <a:pt x="578" y="356"/>
                    </a:lnTo>
                    <a:lnTo>
                      <a:pt x="590" y="362"/>
                    </a:lnTo>
                    <a:lnTo>
                      <a:pt x="590" y="362"/>
                    </a:lnTo>
                    <a:lnTo>
                      <a:pt x="578" y="342"/>
                    </a:lnTo>
                    <a:lnTo>
                      <a:pt x="570" y="326"/>
                    </a:lnTo>
                    <a:lnTo>
                      <a:pt x="566" y="316"/>
                    </a:lnTo>
                    <a:lnTo>
                      <a:pt x="564" y="306"/>
                    </a:lnTo>
                    <a:lnTo>
                      <a:pt x="564" y="298"/>
                    </a:lnTo>
                    <a:lnTo>
                      <a:pt x="566" y="290"/>
                    </a:lnTo>
                    <a:lnTo>
                      <a:pt x="570" y="284"/>
                    </a:lnTo>
                    <a:lnTo>
                      <a:pt x="578" y="280"/>
                    </a:lnTo>
                    <a:lnTo>
                      <a:pt x="590" y="280"/>
                    </a:lnTo>
                    <a:lnTo>
                      <a:pt x="606" y="280"/>
                    </a:lnTo>
                    <a:lnTo>
                      <a:pt x="626" y="286"/>
                    </a:lnTo>
                    <a:lnTo>
                      <a:pt x="652" y="294"/>
                    </a:lnTo>
                    <a:lnTo>
                      <a:pt x="652" y="294"/>
                    </a:lnTo>
                    <a:lnTo>
                      <a:pt x="644" y="276"/>
                    </a:lnTo>
                    <a:lnTo>
                      <a:pt x="622" y="236"/>
                    </a:lnTo>
                    <a:lnTo>
                      <a:pt x="610" y="214"/>
                    </a:lnTo>
                    <a:lnTo>
                      <a:pt x="596" y="192"/>
                    </a:lnTo>
                    <a:lnTo>
                      <a:pt x="580" y="174"/>
                    </a:lnTo>
                    <a:lnTo>
                      <a:pt x="566" y="160"/>
                    </a:lnTo>
                    <a:lnTo>
                      <a:pt x="566" y="160"/>
                    </a:lnTo>
                    <a:lnTo>
                      <a:pt x="566" y="158"/>
                    </a:lnTo>
                    <a:lnTo>
                      <a:pt x="564" y="152"/>
                    </a:lnTo>
                    <a:lnTo>
                      <a:pt x="564" y="148"/>
                    </a:lnTo>
                    <a:lnTo>
                      <a:pt x="564" y="146"/>
                    </a:lnTo>
                    <a:lnTo>
                      <a:pt x="568" y="146"/>
                    </a:lnTo>
                    <a:lnTo>
                      <a:pt x="574" y="148"/>
                    </a:lnTo>
                    <a:lnTo>
                      <a:pt x="574" y="148"/>
                    </a:lnTo>
                    <a:lnTo>
                      <a:pt x="620" y="170"/>
                    </a:lnTo>
                    <a:lnTo>
                      <a:pt x="644" y="184"/>
                    </a:lnTo>
                    <a:lnTo>
                      <a:pt x="654" y="192"/>
                    </a:lnTo>
                    <a:lnTo>
                      <a:pt x="660" y="196"/>
                    </a:lnTo>
                    <a:lnTo>
                      <a:pt x="660" y="196"/>
                    </a:lnTo>
                    <a:lnTo>
                      <a:pt x="666" y="190"/>
                    </a:lnTo>
                    <a:lnTo>
                      <a:pt x="676" y="182"/>
                    </a:lnTo>
                    <a:lnTo>
                      <a:pt x="690" y="176"/>
                    </a:lnTo>
                    <a:lnTo>
                      <a:pt x="690" y="0"/>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1"/>
              <p:cNvSpPr>
                <a:spLocks noChangeAspect="1"/>
              </p:cNvSpPr>
              <p:nvPr/>
            </p:nvSpPr>
            <p:spPr bwMode="auto">
              <a:xfrm>
                <a:off x="6973892" y="6209551"/>
                <a:ext cx="1162575" cy="647993"/>
              </a:xfrm>
              <a:custGeom>
                <a:avLst/>
                <a:gdLst>
                  <a:gd name="T0" fmla="*/ 686 w 976"/>
                  <a:gd name="T1" fmla="*/ 250 h 544"/>
                  <a:gd name="T2" fmla="*/ 592 w 976"/>
                  <a:gd name="T3" fmla="*/ 242 h 544"/>
                  <a:gd name="T4" fmla="*/ 536 w 976"/>
                  <a:gd name="T5" fmla="*/ 262 h 544"/>
                  <a:gd name="T6" fmla="*/ 506 w 976"/>
                  <a:gd name="T7" fmla="*/ 288 h 544"/>
                  <a:gd name="T8" fmla="*/ 492 w 976"/>
                  <a:gd name="T9" fmla="*/ 292 h 544"/>
                  <a:gd name="T10" fmla="*/ 514 w 976"/>
                  <a:gd name="T11" fmla="*/ 248 h 544"/>
                  <a:gd name="T12" fmla="*/ 560 w 976"/>
                  <a:gd name="T13" fmla="*/ 124 h 544"/>
                  <a:gd name="T14" fmla="*/ 566 w 976"/>
                  <a:gd name="T15" fmla="*/ 34 h 544"/>
                  <a:gd name="T16" fmla="*/ 524 w 976"/>
                  <a:gd name="T17" fmla="*/ 32 h 544"/>
                  <a:gd name="T18" fmla="*/ 452 w 976"/>
                  <a:gd name="T19" fmla="*/ 98 h 544"/>
                  <a:gd name="T20" fmla="*/ 412 w 976"/>
                  <a:gd name="T21" fmla="*/ 174 h 544"/>
                  <a:gd name="T22" fmla="*/ 392 w 976"/>
                  <a:gd name="T23" fmla="*/ 152 h 544"/>
                  <a:gd name="T24" fmla="*/ 374 w 976"/>
                  <a:gd name="T25" fmla="*/ 148 h 544"/>
                  <a:gd name="T26" fmla="*/ 366 w 976"/>
                  <a:gd name="T27" fmla="*/ 170 h 544"/>
                  <a:gd name="T28" fmla="*/ 380 w 976"/>
                  <a:gd name="T29" fmla="*/ 242 h 544"/>
                  <a:gd name="T30" fmla="*/ 380 w 976"/>
                  <a:gd name="T31" fmla="*/ 302 h 544"/>
                  <a:gd name="T32" fmla="*/ 306 w 976"/>
                  <a:gd name="T33" fmla="*/ 126 h 544"/>
                  <a:gd name="T34" fmla="*/ 296 w 976"/>
                  <a:gd name="T35" fmla="*/ 44 h 544"/>
                  <a:gd name="T36" fmla="*/ 306 w 976"/>
                  <a:gd name="T37" fmla="*/ 10 h 544"/>
                  <a:gd name="T38" fmla="*/ 298 w 976"/>
                  <a:gd name="T39" fmla="*/ 0 h 544"/>
                  <a:gd name="T40" fmla="*/ 266 w 976"/>
                  <a:gd name="T41" fmla="*/ 8 h 544"/>
                  <a:gd name="T42" fmla="*/ 252 w 976"/>
                  <a:gd name="T43" fmla="*/ 26 h 544"/>
                  <a:gd name="T44" fmla="*/ 242 w 976"/>
                  <a:gd name="T45" fmla="*/ 40 h 544"/>
                  <a:gd name="T46" fmla="*/ 264 w 976"/>
                  <a:gd name="T47" fmla="*/ 138 h 544"/>
                  <a:gd name="T48" fmla="*/ 342 w 976"/>
                  <a:gd name="T49" fmla="*/ 322 h 544"/>
                  <a:gd name="T50" fmla="*/ 280 w 976"/>
                  <a:gd name="T51" fmla="*/ 272 h 544"/>
                  <a:gd name="T52" fmla="*/ 242 w 976"/>
                  <a:gd name="T53" fmla="*/ 232 h 544"/>
                  <a:gd name="T54" fmla="*/ 220 w 976"/>
                  <a:gd name="T55" fmla="*/ 228 h 544"/>
                  <a:gd name="T56" fmla="*/ 214 w 976"/>
                  <a:gd name="T57" fmla="*/ 252 h 544"/>
                  <a:gd name="T58" fmla="*/ 198 w 976"/>
                  <a:gd name="T59" fmla="*/ 268 h 544"/>
                  <a:gd name="T60" fmla="*/ 116 w 976"/>
                  <a:gd name="T61" fmla="*/ 264 h 544"/>
                  <a:gd name="T62" fmla="*/ 18 w 976"/>
                  <a:gd name="T63" fmla="*/ 292 h 544"/>
                  <a:gd name="T64" fmla="*/ 36 w 976"/>
                  <a:gd name="T65" fmla="*/ 332 h 544"/>
                  <a:gd name="T66" fmla="*/ 116 w 976"/>
                  <a:gd name="T67" fmla="*/ 374 h 544"/>
                  <a:gd name="T68" fmla="*/ 260 w 976"/>
                  <a:gd name="T69" fmla="*/ 404 h 544"/>
                  <a:gd name="T70" fmla="*/ 270 w 976"/>
                  <a:gd name="T71" fmla="*/ 408 h 544"/>
                  <a:gd name="T72" fmla="*/ 260 w 976"/>
                  <a:gd name="T73" fmla="*/ 416 h 544"/>
                  <a:gd name="T74" fmla="*/ 200 w 976"/>
                  <a:gd name="T75" fmla="*/ 438 h 544"/>
                  <a:gd name="T76" fmla="*/ 154 w 976"/>
                  <a:gd name="T77" fmla="*/ 484 h 544"/>
                  <a:gd name="T78" fmla="*/ 652 w 976"/>
                  <a:gd name="T79" fmla="*/ 544 h 544"/>
                  <a:gd name="T80" fmla="*/ 612 w 976"/>
                  <a:gd name="T81" fmla="*/ 484 h 544"/>
                  <a:gd name="T82" fmla="*/ 560 w 976"/>
                  <a:gd name="T83" fmla="*/ 448 h 544"/>
                  <a:gd name="T84" fmla="*/ 556 w 976"/>
                  <a:gd name="T85" fmla="*/ 440 h 544"/>
                  <a:gd name="T86" fmla="*/ 564 w 976"/>
                  <a:gd name="T87" fmla="*/ 438 h 544"/>
                  <a:gd name="T88" fmla="*/ 676 w 976"/>
                  <a:gd name="T89" fmla="*/ 454 h 544"/>
                  <a:gd name="T90" fmla="*/ 750 w 976"/>
                  <a:gd name="T91" fmla="*/ 442 h 544"/>
                  <a:gd name="T92" fmla="*/ 870 w 976"/>
                  <a:gd name="T93" fmla="*/ 392 h 544"/>
                  <a:gd name="T94" fmla="*/ 966 w 976"/>
                  <a:gd name="T95" fmla="*/ 334 h 544"/>
                  <a:gd name="T96" fmla="*/ 860 w 976"/>
                  <a:gd name="T97" fmla="*/ 31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76" h="544">
                    <a:moveTo>
                      <a:pt x="748" y="274"/>
                    </a:moveTo>
                    <a:lnTo>
                      <a:pt x="748" y="274"/>
                    </a:lnTo>
                    <a:lnTo>
                      <a:pt x="716" y="260"/>
                    </a:lnTo>
                    <a:lnTo>
                      <a:pt x="686" y="250"/>
                    </a:lnTo>
                    <a:lnTo>
                      <a:pt x="660" y="244"/>
                    </a:lnTo>
                    <a:lnTo>
                      <a:pt x="634" y="242"/>
                    </a:lnTo>
                    <a:lnTo>
                      <a:pt x="612" y="240"/>
                    </a:lnTo>
                    <a:lnTo>
                      <a:pt x="592" y="242"/>
                    </a:lnTo>
                    <a:lnTo>
                      <a:pt x="574" y="246"/>
                    </a:lnTo>
                    <a:lnTo>
                      <a:pt x="560" y="250"/>
                    </a:lnTo>
                    <a:lnTo>
                      <a:pt x="546" y="256"/>
                    </a:lnTo>
                    <a:lnTo>
                      <a:pt x="536" y="262"/>
                    </a:lnTo>
                    <a:lnTo>
                      <a:pt x="518" y="274"/>
                    </a:lnTo>
                    <a:lnTo>
                      <a:pt x="510" y="284"/>
                    </a:lnTo>
                    <a:lnTo>
                      <a:pt x="506" y="288"/>
                    </a:lnTo>
                    <a:lnTo>
                      <a:pt x="506" y="288"/>
                    </a:lnTo>
                    <a:lnTo>
                      <a:pt x="502" y="290"/>
                    </a:lnTo>
                    <a:lnTo>
                      <a:pt x="496" y="292"/>
                    </a:lnTo>
                    <a:lnTo>
                      <a:pt x="494" y="292"/>
                    </a:lnTo>
                    <a:lnTo>
                      <a:pt x="492" y="292"/>
                    </a:lnTo>
                    <a:lnTo>
                      <a:pt x="494" y="288"/>
                    </a:lnTo>
                    <a:lnTo>
                      <a:pt x="496" y="282"/>
                    </a:lnTo>
                    <a:lnTo>
                      <a:pt x="496" y="282"/>
                    </a:lnTo>
                    <a:lnTo>
                      <a:pt x="514" y="248"/>
                    </a:lnTo>
                    <a:lnTo>
                      <a:pt x="528" y="220"/>
                    </a:lnTo>
                    <a:lnTo>
                      <a:pt x="542" y="184"/>
                    </a:lnTo>
                    <a:lnTo>
                      <a:pt x="554" y="146"/>
                    </a:lnTo>
                    <a:lnTo>
                      <a:pt x="560" y="124"/>
                    </a:lnTo>
                    <a:lnTo>
                      <a:pt x="564" y="102"/>
                    </a:lnTo>
                    <a:lnTo>
                      <a:pt x="566" y="80"/>
                    </a:lnTo>
                    <a:lnTo>
                      <a:pt x="566" y="56"/>
                    </a:lnTo>
                    <a:lnTo>
                      <a:pt x="566" y="34"/>
                    </a:lnTo>
                    <a:lnTo>
                      <a:pt x="562" y="10"/>
                    </a:lnTo>
                    <a:lnTo>
                      <a:pt x="562" y="10"/>
                    </a:lnTo>
                    <a:lnTo>
                      <a:pt x="544" y="20"/>
                    </a:lnTo>
                    <a:lnTo>
                      <a:pt x="524" y="32"/>
                    </a:lnTo>
                    <a:lnTo>
                      <a:pt x="502" y="48"/>
                    </a:lnTo>
                    <a:lnTo>
                      <a:pt x="476" y="70"/>
                    </a:lnTo>
                    <a:lnTo>
                      <a:pt x="464" y="84"/>
                    </a:lnTo>
                    <a:lnTo>
                      <a:pt x="452" y="98"/>
                    </a:lnTo>
                    <a:lnTo>
                      <a:pt x="440" y="116"/>
                    </a:lnTo>
                    <a:lnTo>
                      <a:pt x="430" y="132"/>
                    </a:lnTo>
                    <a:lnTo>
                      <a:pt x="420" y="152"/>
                    </a:lnTo>
                    <a:lnTo>
                      <a:pt x="412" y="174"/>
                    </a:lnTo>
                    <a:lnTo>
                      <a:pt x="412" y="174"/>
                    </a:lnTo>
                    <a:lnTo>
                      <a:pt x="408" y="168"/>
                    </a:lnTo>
                    <a:lnTo>
                      <a:pt x="398" y="156"/>
                    </a:lnTo>
                    <a:lnTo>
                      <a:pt x="392" y="152"/>
                    </a:lnTo>
                    <a:lnTo>
                      <a:pt x="386" y="148"/>
                    </a:lnTo>
                    <a:lnTo>
                      <a:pt x="380" y="146"/>
                    </a:lnTo>
                    <a:lnTo>
                      <a:pt x="374" y="148"/>
                    </a:lnTo>
                    <a:lnTo>
                      <a:pt x="374" y="148"/>
                    </a:lnTo>
                    <a:lnTo>
                      <a:pt x="368" y="156"/>
                    </a:lnTo>
                    <a:lnTo>
                      <a:pt x="364" y="162"/>
                    </a:lnTo>
                    <a:lnTo>
                      <a:pt x="364" y="168"/>
                    </a:lnTo>
                    <a:lnTo>
                      <a:pt x="366" y="170"/>
                    </a:lnTo>
                    <a:lnTo>
                      <a:pt x="366" y="170"/>
                    </a:lnTo>
                    <a:lnTo>
                      <a:pt x="370" y="184"/>
                    </a:lnTo>
                    <a:lnTo>
                      <a:pt x="376" y="222"/>
                    </a:lnTo>
                    <a:lnTo>
                      <a:pt x="380" y="242"/>
                    </a:lnTo>
                    <a:lnTo>
                      <a:pt x="382" y="264"/>
                    </a:lnTo>
                    <a:lnTo>
                      <a:pt x="382" y="284"/>
                    </a:lnTo>
                    <a:lnTo>
                      <a:pt x="380" y="302"/>
                    </a:lnTo>
                    <a:lnTo>
                      <a:pt x="380" y="302"/>
                    </a:lnTo>
                    <a:lnTo>
                      <a:pt x="356" y="252"/>
                    </a:lnTo>
                    <a:lnTo>
                      <a:pt x="338" y="214"/>
                    </a:lnTo>
                    <a:lnTo>
                      <a:pt x="320" y="172"/>
                    </a:lnTo>
                    <a:lnTo>
                      <a:pt x="306" y="126"/>
                    </a:lnTo>
                    <a:lnTo>
                      <a:pt x="300" y="104"/>
                    </a:lnTo>
                    <a:lnTo>
                      <a:pt x="296" y="84"/>
                    </a:lnTo>
                    <a:lnTo>
                      <a:pt x="294" y="64"/>
                    </a:lnTo>
                    <a:lnTo>
                      <a:pt x="296" y="44"/>
                    </a:lnTo>
                    <a:lnTo>
                      <a:pt x="298" y="28"/>
                    </a:lnTo>
                    <a:lnTo>
                      <a:pt x="304" y="12"/>
                    </a:lnTo>
                    <a:lnTo>
                      <a:pt x="304" y="12"/>
                    </a:lnTo>
                    <a:lnTo>
                      <a:pt x="306" y="10"/>
                    </a:lnTo>
                    <a:lnTo>
                      <a:pt x="306" y="6"/>
                    </a:lnTo>
                    <a:lnTo>
                      <a:pt x="304" y="2"/>
                    </a:lnTo>
                    <a:lnTo>
                      <a:pt x="298" y="0"/>
                    </a:lnTo>
                    <a:lnTo>
                      <a:pt x="298" y="0"/>
                    </a:lnTo>
                    <a:lnTo>
                      <a:pt x="292" y="0"/>
                    </a:lnTo>
                    <a:lnTo>
                      <a:pt x="280" y="0"/>
                    </a:lnTo>
                    <a:lnTo>
                      <a:pt x="274" y="2"/>
                    </a:lnTo>
                    <a:lnTo>
                      <a:pt x="266" y="8"/>
                    </a:lnTo>
                    <a:lnTo>
                      <a:pt x="260" y="14"/>
                    </a:lnTo>
                    <a:lnTo>
                      <a:pt x="254" y="22"/>
                    </a:lnTo>
                    <a:lnTo>
                      <a:pt x="254" y="22"/>
                    </a:lnTo>
                    <a:lnTo>
                      <a:pt x="252" y="26"/>
                    </a:lnTo>
                    <a:lnTo>
                      <a:pt x="246" y="30"/>
                    </a:lnTo>
                    <a:lnTo>
                      <a:pt x="244" y="34"/>
                    </a:lnTo>
                    <a:lnTo>
                      <a:pt x="242" y="40"/>
                    </a:lnTo>
                    <a:lnTo>
                      <a:pt x="242" y="40"/>
                    </a:lnTo>
                    <a:lnTo>
                      <a:pt x="244" y="58"/>
                    </a:lnTo>
                    <a:lnTo>
                      <a:pt x="248" y="80"/>
                    </a:lnTo>
                    <a:lnTo>
                      <a:pt x="254" y="106"/>
                    </a:lnTo>
                    <a:lnTo>
                      <a:pt x="264" y="138"/>
                    </a:lnTo>
                    <a:lnTo>
                      <a:pt x="278" y="174"/>
                    </a:lnTo>
                    <a:lnTo>
                      <a:pt x="296" y="218"/>
                    </a:lnTo>
                    <a:lnTo>
                      <a:pt x="342" y="322"/>
                    </a:lnTo>
                    <a:lnTo>
                      <a:pt x="342" y="322"/>
                    </a:lnTo>
                    <a:lnTo>
                      <a:pt x="328" y="314"/>
                    </a:lnTo>
                    <a:lnTo>
                      <a:pt x="312" y="300"/>
                    </a:lnTo>
                    <a:lnTo>
                      <a:pt x="294" y="286"/>
                    </a:lnTo>
                    <a:lnTo>
                      <a:pt x="280" y="272"/>
                    </a:lnTo>
                    <a:lnTo>
                      <a:pt x="254" y="244"/>
                    </a:lnTo>
                    <a:lnTo>
                      <a:pt x="244" y="232"/>
                    </a:lnTo>
                    <a:lnTo>
                      <a:pt x="244" y="232"/>
                    </a:lnTo>
                    <a:lnTo>
                      <a:pt x="242" y="232"/>
                    </a:lnTo>
                    <a:lnTo>
                      <a:pt x="238" y="228"/>
                    </a:lnTo>
                    <a:lnTo>
                      <a:pt x="230" y="226"/>
                    </a:lnTo>
                    <a:lnTo>
                      <a:pt x="220" y="228"/>
                    </a:lnTo>
                    <a:lnTo>
                      <a:pt x="220" y="228"/>
                    </a:lnTo>
                    <a:lnTo>
                      <a:pt x="216" y="232"/>
                    </a:lnTo>
                    <a:lnTo>
                      <a:pt x="214" y="236"/>
                    </a:lnTo>
                    <a:lnTo>
                      <a:pt x="212" y="244"/>
                    </a:lnTo>
                    <a:lnTo>
                      <a:pt x="214" y="252"/>
                    </a:lnTo>
                    <a:lnTo>
                      <a:pt x="218" y="268"/>
                    </a:lnTo>
                    <a:lnTo>
                      <a:pt x="220" y="274"/>
                    </a:lnTo>
                    <a:lnTo>
                      <a:pt x="220" y="274"/>
                    </a:lnTo>
                    <a:lnTo>
                      <a:pt x="198" y="268"/>
                    </a:lnTo>
                    <a:lnTo>
                      <a:pt x="176" y="264"/>
                    </a:lnTo>
                    <a:lnTo>
                      <a:pt x="156" y="264"/>
                    </a:lnTo>
                    <a:lnTo>
                      <a:pt x="136" y="264"/>
                    </a:lnTo>
                    <a:lnTo>
                      <a:pt x="116" y="264"/>
                    </a:lnTo>
                    <a:lnTo>
                      <a:pt x="98" y="268"/>
                    </a:lnTo>
                    <a:lnTo>
                      <a:pt x="66" y="274"/>
                    </a:lnTo>
                    <a:lnTo>
                      <a:pt x="40" y="284"/>
                    </a:lnTo>
                    <a:lnTo>
                      <a:pt x="18" y="292"/>
                    </a:lnTo>
                    <a:lnTo>
                      <a:pt x="0" y="302"/>
                    </a:lnTo>
                    <a:lnTo>
                      <a:pt x="0" y="302"/>
                    </a:lnTo>
                    <a:lnTo>
                      <a:pt x="18" y="318"/>
                    </a:lnTo>
                    <a:lnTo>
                      <a:pt x="36" y="332"/>
                    </a:lnTo>
                    <a:lnTo>
                      <a:pt x="56" y="344"/>
                    </a:lnTo>
                    <a:lnTo>
                      <a:pt x="74" y="356"/>
                    </a:lnTo>
                    <a:lnTo>
                      <a:pt x="96" y="366"/>
                    </a:lnTo>
                    <a:lnTo>
                      <a:pt x="116" y="374"/>
                    </a:lnTo>
                    <a:lnTo>
                      <a:pt x="154" y="386"/>
                    </a:lnTo>
                    <a:lnTo>
                      <a:pt x="190" y="394"/>
                    </a:lnTo>
                    <a:lnTo>
                      <a:pt x="222" y="400"/>
                    </a:lnTo>
                    <a:lnTo>
                      <a:pt x="260" y="404"/>
                    </a:lnTo>
                    <a:lnTo>
                      <a:pt x="260" y="404"/>
                    </a:lnTo>
                    <a:lnTo>
                      <a:pt x="266" y="406"/>
                    </a:lnTo>
                    <a:lnTo>
                      <a:pt x="270" y="406"/>
                    </a:lnTo>
                    <a:lnTo>
                      <a:pt x="270" y="408"/>
                    </a:lnTo>
                    <a:lnTo>
                      <a:pt x="268" y="412"/>
                    </a:lnTo>
                    <a:lnTo>
                      <a:pt x="264" y="414"/>
                    </a:lnTo>
                    <a:lnTo>
                      <a:pt x="260" y="416"/>
                    </a:lnTo>
                    <a:lnTo>
                      <a:pt x="260" y="416"/>
                    </a:lnTo>
                    <a:lnTo>
                      <a:pt x="246" y="418"/>
                    </a:lnTo>
                    <a:lnTo>
                      <a:pt x="230" y="422"/>
                    </a:lnTo>
                    <a:lnTo>
                      <a:pt x="210" y="432"/>
                    </a:lnTo>
                    <a:lnTo>
                      <a:pt x="200" y="438"/>
                    </a:lnTo>
                    <a:lnTo>
                      <a:pt x="188" y="446"/>
                    </a:lnTo>
                    <a:lnTo>
                      <a:pt x="176" y="456"/>
                    </a:lnTo>
                    <a:lnTo>
                      <a:pt x="166" y="468"/>
                    </a:lnTo>
                    <a:lnTo>
                      <a:pt x="154" y="484"/>
                    </a:lnTo>
                    <a:lnTo>
                      <a:pt x="144" y="500"/>
                    </a:lnTo>
                    <a:lnTo>
                      <a:pt x="134" y="520"/>
                    </a:lnTo>
                    <a:lnTo>
                      <a:pt x="124" y="544"/>
                    </a:lnTo>
                    <a:lnTo>
                      <a:pt x="652" y="544"/>
                    </a:lnTo>
                    <a:lnTo>
                      <a:pt x="652" y="544"/>
                    </a:lnTo>
                    <a:lnTo>
                      <a:pt x="632" y="512"/>
                    </a:lnTo>
                    <a:lnTo>
                      <a:pt x="622" y="498"/>
                    </a:lnTo>
                    <a:lnTo>
                      <a:pt x="612" y="484"/>
                    </a:lnTo>
                    <a:lnTo>
                      <a:pt x="600" y="472"/>
                    </a:lnTo>
                    <a:lnTo>
                      <a:pt x="586" y="462"/>
                    </a:lnTo>
                    <a:lnTo>
                      <a:pt x="574" y="454"/>
                    </a:lnTo>
                    <a:lnTo>
                      <a:pt x="560" y="448"/>
                    </a:lnTo>
                    <a:lnTo>
                      <a:pt x="560" y="448"/>
                    </a:lnTo>
                    <a:lnTo>
                      <a:pt x="558" y="446"/>
                    </a:lnTo>
                    <a:lnTo>
                      <a:pt x="556" y="442"/>
                    </a:lnTo>
                    <a:lnTo>
                      <a:pt x="556" y="440"/>
                    </a:lnTo>
                    <a:lnTo>
                      <a:pt x="556" y="438"/>
                    </a:lnTo>
                    <a:lnTo>
                      <a:pt x="560" y="438"/>
                    </a:lnTo>
                    <a:lnTo>
                      <a:pt x="564" y="438"/>
                    </a:lnTo>
                    <a:lnTo>
                      <a:pt x="564" y="438"/>
                    </a:lnTo>
                    <a:lnTo>
                      <a:pt x="590" y="442"/>
                    </a:lnTo>
                    <a:lnTo>
                      <a:pt x="630" y="450"/>
                    </a:lnTo>
                    <a:lnTo>
                      <a:pt x="652" y="454"/>
                    </a:lnTo>
                    <a:lnTo>
                      <a:pt x="676" y="454"/>
                    </a:lnTo>
                    <a:lnTo>
                      <a:pt x="696" y="454"/>
                    </a:lnTo>
                    <a:lnTo>
                      <a:pt x="716" y="452"/>
                    </a:lnTo>
                    <a:lnTo>
                      <a:pt x="716" y="452"/>
                    </a:lnTo>
                    <a:lnTo>
                      <a:pt x="750" y="442"/>
                    </a:lnTo>
                    <a:lnTo>
                      <a:pt x="772" y="436"/>
                    </a:lnTo>
                    <a:lnTo>
                      <a:pt x="798" y="426"/>
                    </a:lnTo>
                    <a:lnTo>
                      <a:pt x="830" y="412"/>
                    </a:lnTo>
                    <a:lnTo>
                      <a:pt x="870" y="392"/>
                    </a:lnTo>
                    <a:lnTo>
                      <a:pt x="918" y="366"/>
                    </a:lnTo>
                    <a:lnTo>
                      <a:pt x="976" y="332"/>
                    </a:lnTo>
                    <a:lnTo>
                      <a:pt x="976" y="332"/>
                    </a:lnTo>
                    <a:lnTo>
                      <a:pt x="966" y="334"/>
                    </a:lnTo>
                    <a:lnTo>
                      <a:pt x="952" y="334"/>
                    </a:lnTo>
                    <a:lnTo>
                      <a:pt x="930" y="332"/>
                    </a:lnTo>
                    <a:lnTo>
                      <a:pt x="900" y="328"/>
                    </a:lnTo>
                    <a:lnTo>
                      <a:pt x="860" y="316"/>
                    </a:lnTo>
                    <a:lnTo>
                      <a:pt x="810" y="298"/>
                    </a:lnTo>
                    <a:lnTo>
                      <a:pt x="748" y="274"/>
                    </a:lnTo>
                    <a:lnTo>
                      <a:pt x="748" y="274"/>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052736"/>
            <a:ext cx="7125113" cy="924475"/>
          </a:xfrm>
        </p:spPr>
        <p:txBody>
          <a:bodyPr/>
          <a:lstStyle/>
          <a:p>
            <a:r>
              <a:rPr lang="en-GB" sz="4400" i="1" dirty="0">
                <a:solidFill>
                  <a:srgbClr val="FFFF00"/>
                </a:solidFill>
                <a:latin typeface="Times New Roman" pitchFamily="18" charset="0"/>
                <a:cs typeface="Times New Roman" pitchFamily="18" charset="0"/>
              </a:rPr>
              <a:t>Arise Above The Storm… </a:t>
            </a:r>
            <a:endParaRPr lang="en-US" sz="4400" i="1" dirty="0">
              <a:solidFill>
                <a:srgbClr val="FFFF00"/>
              </a:solidFill>
              <a:latin typeface="Times New Roman" pitchFamily="18" charset="0"/>
              <a:cs typeface="Times New Roman" pitchFamily="18" charset="0"/>
            </a:endParaRPr>
          </a:p>
        </p:txBody>
      </p:sp>
      <p:sp>
        <p:nvSpPr>
          <p:cNvPr id="3" name="Content Placeholder 2"/>
          <p:cNvSpPr>
            <a:spLocks noGrp="1"/>
          </p:cNvSpPr>
          <p:nvPr>
            <p:ph idx="1"/>
          </p:nvPr>
        </p:nvSpPr>
        <p:spPr>
          <a:xfrm>
            <a:off x="827584" y="2060848"/>
            <a:ext cx="7632848" cy="4104456"/>
          </a:xfrm>
        </p:spPr>
        <p:txBody>
          <a:bodyPr>
            <a:normAutofit/>
          </a:bodyPr>
          <a:lstStyle/>
          <a:p>
            <a:pPr lvl="1">
              <a:buFont typeface="Wingdings" pitchFamily="2" charset="2"/>
              <a:buChar char="Ø"/>
            </a:pPr>
            <a:r>
              <a:rPr lang="en-US" sz="3200" i="1" dirty="0">
                <a:solidFill>
                  <a:srgbClr val="FFFF00"/>
                </a:solidFill>
                <a:latin typeface="Times New Roman" pitchFamily="18" charset="0"/>
                <a:cs typeface="Times New Roman" pitchFamily="18" charset="0"/>
              </a:rPr>
              <a:t>Know your storm</a:t>
            </a:r>
            <a:r>
              <a:rPr lang="en-US" sz="3200" i="1" dirty="0" smtClean="0">
                <a:solidFill>
                  <a:srgbClr val="FFFF00"/>
                </a:solidFill>
                <a:latin typeface="Times New Roman" pitchFamily="18" charset="0"/>
                <a:cs typeface="Times New Roman" pitchFamily="18" charset="0"/>
              </a:rPr>
              <a:t>…</a:t>
            </a:r>
          </a:p>
          <a:p>
            <a:pPr lvl="1">
              <a:buFont typeface="Wingdings" pitchFamily="2" charset="2"/>
              <a:buChar char="Ø"/>
            </a:pPr>
            <a:r>
              <a:rPr lang="en-US" sz="3200" i="1" dirty="0">
                <a:solidFill>
                  <a:srgbClr val="FFFF00"/>
                </a:solidFill>
                <a:latin typeface="Times New Roman" pitchFamily="18" charset="0"/>
                <a:cs typeface="Times New Roman" pitchFamily="18" charset="0"/>
              </a:rPr>
              <a:t>See Jesus in your storm…</a:t>
            </a:r>
          </a:p>
          <a:p>
            <a:pPr lvl="1">
              <a:buFont typeface="Wingdings" pitchFamily="2" charset="2"/>
              <a:buChar char="Ø"/>
            </a:pPr>
            <a:r>
              <a:rPr lang="en-US" sz="3200" i="1" dirty="0">
                <a:solidFill>
                  <a:srgbClr val="FFFF00"/>
                </a:solidFill>
                <a:latin typeface="Times New Roman" pitchFamily="18" charset="0"/>
                <a:cs typeface="Times New Roman" pitchFamily="18" charset="0"/>
              </a:rPr>
              <a:t>7 Lessons to survive the storm…</a:t>
            </a:r>
            <a:r>
              <a:rPr lang="en-US" sz="2000" i="1" dirty="0">
                <a:solidFill>
                  <a:srgbClr val="FFFF00"/>
                </a:solidFill>
                <a:latin typeface="Times New Roman" pitchFamily="18" charset="0"/>
                <a:cs typeface="Times New Roman" pitchFamily="18" charset="0"/>
              </a:rPr>
              <a:t/>
            </a:r>
            <a:br>
              <a:rPr lang="en-US" sz="2000" i="1" dirty="0">
                <a:solidFill>
                  <a:srgbClr val="FFFF00"/>
                </a:solidFill>
                <a:latin typeface="Times New Roman" pitchFamily="18" charset="0"/>
                <a:cs typeface="Times New Roman" pitchFamily="18" charset="0"/>
              </a:rPr>
            </a:br>
            <a:endParaRPr lang="en-US" sz="2000" i="1" dirty="0">
              <a:solidFill>
                <a:srgbClr val="FFFF00"/>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116632"/>
            <a:ext cx="2247461" cy="758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8023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875275"/>
            <a:ext cx="7125113" cy="924475"/>
          </a:xfrm>
        </p:spPr>
        <p:txBody>
          <a:bodyPr/>
          <a:lstStyle/>
          <a:p>
            <a:r>
              <a:rPr lang="en-GB" sz="4000" i="1" dirty="0" smtClean="0">
                <a:solidFill>
                  <a:srgbClr val="FFFF00"/>
                </a:solidFill>
                <a:latin typeface="Times New Roman" pitchFamily="18" charset="0"/>
                <a:cs typeface="Times New Roman" pitchFamily="18" charset="0"/>
              </a:rPr>
              <a:t>7 Lessons to survive the storm:</a:t>
            </a:r>
            <a:endParaRPr lang="en-US" sz="4000" i="1" dirty="0">
              <a:solidFill>
                <a:srgbClr val="FFFF00"/>
              </a:solidFill>
              <a:latin typeface="Times New Roman" pitchFamily="18" charset="0"/>
              <a:cs typeface="Times New Roman" pitchFamily="18" charset="0"/>
            </a:endParaRPr>
          </a:p>
        </p:txBody>
      </p:sp>
      <p:sp>
        <p:nvSpPr>
          <p:cNvPr id="3" name="Content Placeholder 2"/>
          <p:cNvSpPr>
            <a:spLocks noGrp="1"/>
          </p:cNvSpPr>
          <p:nvPr>
            <p:ph idx="1"/>
          </p:nvPr>
        </p:nvSpPr>
        <p:spPr>
          <a:xfrm>
            <a:off x="827584" y="2060848"/>
            <a:ext cx="7632848" cy="3672408"/>
          </a:xfrm>
        </p:spPr>
        <p:txBody>
          <a:bodyPr>
            <a:normAutofit/>
          </a:bodyPr>
          <a:lstStyle/>
          <a:p>
            <a:endParaRPr lang="en-US" i="1" dirty="0">
              <a:solidFill>
                <a:srgbClr val="FFFF00"/>
              </a:solidFill>
              <a:latin typeface="Times New Roman" pitchFamily="18" charset="0"/>
              <a:cs typeface="Times New Roman" pitchFamily="18" charset="0"/>
            </a:endParaRPr>
          </a:p>
          <a:p>
            <a:pPr marL="0" indent="0" algn="ctr">
              <a:buNone/>
            </a:pPr>
            <a:r>
              <a:rPr lang="en-GB" sz="2800" i="1" dirty="0" smtClean="0">
                <a:solidFill>
                  <a:srgbClr val="FFFF00"/>
                </a:solidFill>
                <a:latin typeface="Times New Roman" pitchFamily="18" charset="0"/>
                <a:cs typeface="Times New Roman" pitchFamily="18" charset="0"/>
              </a:rPr>
              <a:t>Lesson no. 1 :</a:t>
            </a:r>
          </a:p>
          <a:p>
            <a:pPr marL="0" indent="0">
              <a:buNone/>
            </a:pPr>
            <a:r>
              <a:rPr lang="en-US" sz="2800" i="1" dirty="0" smtClean="0">
                <a:solidFill>
                  <a:srgbClr val="FFFF00"/>
                </a:solidFill>
                <a:latin typeface="Times New Roman" pitchFamily="18" charset="0"/>
                <a:cs typeface="Times New Roman" pitchFamily="18" charset="0"/>
              </a:rPr>
              <a:t>Storms </a:t>
            </a:r>
            <a:r>
              <a:rPr lang="en-US" sz="2800" i="1" dirty="0">
                <a:solidFill>
                  <a:srgbClr val="FFFF00"/>
                </a:solidFill>
                <a:latin typeface="Times New Roman" pitchFamily="18" charset="0"/>
                <a:cs typeface="Times New Roman" pitchFamily="18" charset="0"/>
              </a:rPr>
              <a:t>are often </a:t>
            </a:r>
            <a:r>
              <a:rPr lang="en-US" sz="2800" i="1" dirty="0" smtClean="0">
                <a:solidFill>
                  <a:srgbClr val="FFFF00"/>
                </a:solidFill>
                <a:latin typeface="Times New Roman" pitchFamily="18" charset="0"/>
                <a:cs typeface="Times New Roman" pitchFamily="18" charset="0"/>
              </a:rPr>
              <a:t>encountered in </a:t>
            </a:r>
            <a:r>
              <a:rPr lang="en-US" sz="2800" i="1" dirty="0">
                <a:solidFill>
                  <a:srgbClr val="FFFF00"/>
                </a:solidFill>
                <a:latin typeface="Times New Roman" pitchFamily="18" charset="0"/>
                <a:cs typeface="Times New Roman" pitchFamily="18" charset="0"/>
              </a:rPr>
              <a:t>obedience to </a:t>
            </a:r>
            <a:r>
              <a:rPr lang="en-US" sz="2800" i="1" dirty="0" smtClean="0">
                <a:solidFill>
                  <a:srgbClr val="FFFF00"/>
                </a:solidFill>
                <a:latin typeface="Times New Roman" pitchFamily="18" charset="0"/>
                <a:cs typeface="Times New Roman" pitchFamily="18" charset="0"/>
              </a:rPr>
              <a:t>Jesus</a:t>
            </a:r>
          </a:p>
          <a:p>
            <a:pPr marL="0" indent="0">
              <a:buNone/>
            </a:pPr>
            <a:endParaRPr lang="en-US" sz="2800" i="1" dirty="0" smtClean="0">
              <a:solidFill>
                <a:srgbClr val="FFFF00"/>
              </a:solidFill>
              <a:latin typeface="Times New Roman" pitchFamily="18" charset="0"/>
              <a:cs typeface="Times New Roman" pitchFamily="18" charset="0"/>
            </a:endParaRPr>
          </a:p>
          <a:p>
            <a:pPr lvl="1">
              <a:buFont typeface="Wingdings" pitchFamily="2" charset="2"/>
              <a:buChar char="Ø"/>
            </a:pPr>
            <a:r>
              <a:rPr lang="en-US" sz="2200" i="1" dirty="0" smtClean="0">
                <a:solidFill>
                  <a:srgbClr val="FFFF00"/>
                </a:solidFill>
                <a:latin typeface="Times New Roman" pitchFamily="18" charset="0"/>
                <a:cs typeface="Times New Roman" pitchFamily="18" charset="0"/>
              </a:rPr>
              <a:t>the </a:t>
            </a:r>
            <a:r>
              <a:rPr lang="en-US" sz="2200" i="1" dirty="0">
                <a:solidFill>
                  <a:srgbClr val="FFFF00"/>
                </a:solidFill>
                <a:latin typeface="Times New Roman" pitchFamily="18" charset="0"/>
                <a:cs typeface="Times New Roman" pitchFamily="18" charset="0"/>
              </a:rPr>
              <a:t>holiest path is not always the smoothest </a:t>
            </a:r>
            <a:r>
              <a:rPr lang="en-US" sz="2200" i="1" dirty="0" smtClean="0">
                <a:solidFill>
                  <a:srgbClr val="FFFF00"/>
                </a:solidFill>
                <a:latin typeface="Times New Roman" pitchFamily="18" charset="0"/>
                <a:cs typeface="Times New Roman" pitchFamily="18" charset="0"/>
              </a:rPr>
              <a:t>path</a:t>
            </a:r>
          </a:p>
          <a:p>
            <a:pPr lvl="1">
              <a:buFont typeface="Wingdings" pitchFamily="2" charset="2"/>
              <a:buChar char="Ø"/>
            </a:pPr>
            <a:r>
              <a:rPr lang="en-US" sz="2200" i="1" dirty="0">
                <a:solidFill>
                  <a:srgbClr val="FFFF00"/>
                </a:solidFill>
                <a:latin typeface="Times New Roman" pitchFamily="18" charset="0"/>
                <a:cs typeface="Times New Roman" pitchFamily="18" charset="0"/>
              </a:rPr>
              <a:t>God leads us into storms by divine </a:t>
            </a:r>
            <a:r>
              <a:rPr lang="en-US" sz="2200" i="1" dirty="0" smtClean="0">
                <a:solidFill>
                  <a:srgbClr val="FFFF00"/>
                </a:solidFill>
                <a:latin typeface="Times New Roman" pitchFamily="18" charset="0"/>
                <a:cs typeface="Times New Roman" pitchFamily="18" charset="0"/>
              </a:rPr>
              <a:t>appointment</a:t>
            </a:r>
          </a:p>
          <a:p>
            <a:pPr lvl="1">
              <a:buFont typeface="Wingdings" pitchFamily="2" charset="2"/>
              <a:buChar char="Ø"/>
            </a:pPr>
            <a:r>
              <a:rPr lang="en-GB" sz="2200" i="1" dirty="0" smtClean="0">
                <a:solidFill>
                  <a:srgbClr val="FFFF00"/>
                </a:solidFill>
                <a:latin typeface="Times New Roman" pitchFamily="18" charset="0"/>
                <a:cs typeface="Times New Roman" pitchFamily="18" charset="0"/>
              </a:rPr>
              <a:t>God has a purpose for you in the midst of storm</a:t>
            </a:r>
            <a:endParaRPr lang="en-US" sz="2200" i="1" dirty="0">
              <a:solidFill>
                <a:srgbClr val="FFFF00"/>
              </a:solidFill>
              <a:latin typeface="Times New Roman" pitchFamily="18" charset="0"/>
              <a:cs typeface="Times New Roman" pitchFamily="18" charset="0"/>
            </a:endParaRPr>
          </a:p>
          <a:p>
            <a:pPr>
              <a:buFont typeface="Wingdings" pitchFamily="2" charset="2"/>
              <a:buChar char="Ø"/>
            </a:pPr>
            <a:endParaRPr lang="en-US" sz="2400" i="1" dirty="0" smtClean="0">
              <a:solidFill>
                <a:srgbClr val="FFFF00"/>
              </a:solidFill>
              <a:latin typeface="Times New Roman" pitchFamily="18" charset="0"/>
              <a:cs typeface="Times New Roman" pitchFamily="18" charset="0"/>
            </a:endParaRPr>
          </a:p>
          <a:p>
            <a:endParaRPr lang="en-US" i="1" dirty="0">
              <a:solidFill>
                <a:srgbClr val="FFFF00"/>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116632"/>
            <a:ext cx="2247461" cy="758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4607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additive="base">
                                        <p:cTn id="2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additive="base">
                                        <p:cTn id="2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 calcmode="lin" valueType="num">
                                      <p:cBhvr additive="base">
                                        <p:cTn id="3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875275"/>
            <a:ext cx="7125113" cy="924475"/>
          </a:xfrm>
        </p:spPr>
        <p:txBody>
          <a:bodyPr/>
          <a:lstStyle/>
          <a:p>
            <a:r>
              <a:rPr lang="en-GB" sz="4000" i="1" dirty="0" smtClean="0">
                <a:solidFill>
                  <a:srgbClr val="FFFF00"/>
                </a:solidFill>
                <a:latin typeface="Times New Roman" pitchFamily="18" charset="0"/>
                <a:cs typeface="Times New Roman" pitchFamily="18" charset="0"/>
              </a:rPr>
              <a:t>7 Lessons to survive the storm:</a:t>
            </a:r>
            <a:endParaRPr lang="en-US" sz="4000" i="1" dirty="0">
              <a:solidFill>
                <a:srgbClr val="FFFF00"/>
              </a:solidFill>
              <a:latin typeface="Times New Roman" pitchFamily="18" charset="0"/>
              <a:cs typeface="Times New Roman" pitchFamily="18" charset="0"/>
            </a:endParaRPr>
          </a:p>
        </p:txBody>
      </p:sp>
      <p:sp>
        <p:nvSpPr>
          <p:cNvPr id="3" name="Content Placeholder 2"/>
          <p:cNvSpPr>
            <a:spLocks noGrp="1"/>
          </p:cNvSpPr>
          <p:nvPr>
            <p:ph idx="1"/>
          </p:nvPr>
        </p:nvSpPr>
        <p:spPr>
          <a:xfrm>
            <a:off x="827584" y="2060848"/>
            <a:ext cx="7632848" cy="4032448"/>
          </a:xfrm>
        </p:spPr>
        <p:txBody>
          <a:bodyPr>
            <a:normAutofit/>
          </a:bodyPr>
          <a:lstStyle/>
          <a:p>
            <a:endParaRPr lang="en-US" i="1" dirty="0">
              <a:solidFill>
                <a:srgbClr val="FFFF00"/>
              </a:solidFill>
              <a:latin typeface="Times New Roman" pitchFamily="18" charset="0"/>
              <a:cs typeface="Times New Roman" pitchFamily="18" charset="0"/>
            </a:endParaRPr>
          </a:p>
          <a:p>
            <a:pPr marL="0" indent="0" algn="ctr">
              <a:buNone/>
            </a:pPr>
            <a:r>
              <a:rPr lang="en-GB" sz="2800" i="1" dirty="0" smtClean="0">
                <a:solidFill>
                  <a:srgbClr val="FFFF00"/>
                </a:solidFill>
                <a:latin typeface="Times New Roman" pitchFamily="18" charset="0"/>
                <a:cs typeface="Times New Roman" pitchFamily="18" charset="0"/>
              </a:rPr>
              <a:t>Lesson no. 2 :</a:t>
            </a:r>
          </a:p>
          <a:p>
            <a:pPr marL="0" indent="0">
              <a:buNone/>
            </a:pPr>
            <a:r>
              <a:rPr lang="en-US" sz="2800" i="1" dirty="0">
                <a:solidFill>
                  <a:srgbClr val="FFFF00"/>
                </a:solidFill>
                <a:latin typeface="Times New Roman" pitchFamily="18" charset="0"/>
                <a:cs typeface="Times New Roman" pitchFamily="18" charset="0"/>
              </a:rPr>
              <a:t>The storms should remind us of the promises of </a:t>
            </a:r>
            <a:r>
              <a:rPr lang="en-US" sz="2800" i="1" dirty="0" smtClean="0">
                <a:solidFill>
                  <a:srgbClr val="FFFF00"/>
                </a:solidFill>
                <a:latin typeface="Times New Roman" pitchFamily="18" charset="0"/>
                <a:cs typeface="Times New Roman" pitchFamily="18" charset="0"/>
              </a:rPr>
              <a:t>God</a:t>
            </a:r>
          </a:p>
          <a:p>
            <a:pPr marL="0" indent="0">
              <a:buNone/>
            </a:pPr>
            <a:endParaRPr lang="en-US" sz="2800" i="1" dirty="0" smtClean="0">
              <a:solidFill>
                <a:srgbClr val="FFFF00"/>
              </a:solidFill>
              <a:latin typeface="Times New Roman" pitchFamily="18" charset="0"/>
              <a:cs typeface="Times New Roman" pitchFamily="18" charset="0"/>
            </a:endParaRPr>
          </a:p>
          <a:p>
            <a:pPr lvl="1">
              <a:buFont typeface="Wingdings" pitchFamily="2" charset="2"/>
              <a:buChar char="Ø"/>
            </a:pPr>
            <a:r>
              <a:rPr lang="en-US" sz="2200" i="1" dirty="0">
                <a:solidFill>
                  <a:srgbClr val="FFFF00"/>
                </a:solidFill>
                <a:latin typeface="Times New Roman" pitchFamily="18" charset="0"/>
                <a:cs typeface="Times New Roman" pitchFamily="18" charset="0"/>
              </a:rPr>
              <a:t>in verse 22, "Jesus made the disciples get into the boat and </a:t>
            </a:r>
            <a:r>
              <a:rPr lang="en-US" sz="2200" i="1" dirty="0" smtClean="0">
                <a:solidFill>
                  <a:srgbClr val="FFFF00"/>
                </a:solidFill>
                <a:latin typeface="Times New Roman" pitchFamily="18" charset="0"/>
                <a:cs typeface="Times New Roman" pitchFamily="18" charset="0"/>
              </a:rPr>
              <a:t>to go </a:t>
            </a:r>
            <a:r>
              <a:rPr lang="en-US" sz="2200" i="1" dirty="0">
                <a:solidFill>
                  <a:srgbClr val="FFFF00"/>
                </a:solidFill>
                <a:latin typeface="Times New Roman" pitchFamily="18" charset="0"/>
                <a:cs typeface="Times New Roman" pitchFamily="18" charset="0"/>
              </a:rPr>
              <a:t>before him to the other side</a:t>
            </a:r>
            <a:r>
              <a:rPr lang="en-US" sz="2200" i="1" dirty="0" smtClean="0">
                <a:solidFill>
                  <a:srgbClr val="FFFF00"/>
                </a:solidFill>
                <a:latin typeface="Times New Roman" pitchFamily="18" charset="0"/>
                <a:cs typeface="Times New Roman" pitchFamily="18" charset="0"/>
              </a:rPr>
              <a:t>,“</a:t>
            </a:r>
          </a:p>
          <a:p>
            <a:pPr lvl="1">
              <a:buFont typeface="Wingdings" pitchFamily="2" charset="2"/>
              <a:buChar char="Ø"/>
            </a:pPr>
            <a:r>
              <a:rPr lang="en-GB" sz="2200" i="1" dirty="0" smtClean="0">
                <a:solidFill>
                  <a:srgbClr val="FFFF00"/>
                </a:solidFill>
                <a:latin typeface="Times New Roman" pitchFamily="18" charset="0"/>
                <a:cs typeface="Times New Roman" pitchFamily="18" charset="0"/>
              </a:rPr>
              <a:t>John and Peter are in the boat</a:t>
            </a:r>
          </a:p>
          <a:p>
            <a:pPr lvl="1">
              <a:buFont typeface="Wingdings" pitchFamily="2" charset="2"/>
              <a:buChar char="Ø"/>
            </a:pPr>
            <a:r>
              <a:rPr lang="en-GB" sz="2200" i="1" dirty="0" smtClean="0">
                <a:solidFill>
                  <a:srgbClr val="FFFF00"/>
                </a:solidFill>
                <a:latin typeface="Times New Roman" pitchFamily="18" charset="0"/>
                <a:cs typeface="Times New Roman" pitchFamily="18" charset="0"/>
              </a:rPr>
              <a:t>Hebrew 13..never will I leave you nor forsake you</a:t>
            </a:r>
            <a:endParaRPr lang="en-US" sz="2400" i="1" dirty="0" smtClean="0">
              <a:solidFill>
                <a:srgbClr val="FFFF00"/>
              </a:solidFill>
              <a:latin typeface="Times New Roman" pitchFamily="18" charset="0"/>
              <a:cs typeface="Times New Roman" pitchFamily="18" charset="0"/>
            </a:endParaRPr>
          </a:p>
          <a:p>
            <a:endParaRPr lang="en-US" i="1" dirty="0">
              <a:solidFill>
                <a:srgbClr val="FFFF00"/>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116632"/>
            <a:ext cx="2247461" cy="758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079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additive="base">
                                        <p:cTn id="2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additive="base">
                                        <p:cTn id="2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 calcmode="lin" valueType="num">
                                      <p:cBhvr additive="base">
                                        <p:cTn id="3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875275"/>
            <a:ext cx="7125113" cy="924475"/>
          </a:xfrm>
        </p:spPr>
        <p:txBody>
          <a:bodyPr/>
          <a:lstStyle/>
          <a:p>
            <a:r>
              <a:rPr lang="en-GB" sz="4000" i="1" dirty="0" smtClean="0">
                <a:solidFill>
                  <a:srgbClr val="FFFF00"/>
                </a:solidFill>
                <a:latin typeface="Times New Roman" pitchFamily="18" charset="0"/>
                <a:cs typeface="Times New Roman" pitchFamily="18" charset="0"/>
              </a:rPr>
              <a:t>7 Lessons to survive the storm:</a:t>
            </a:r>
            <a:endParaRPr lang="en-US" sz="4000" i="1" dirty="0">
              <a:solidFill>
                <a:srgbClr val="FFFF00"/>
              </a:solidFill>
              <a:latin typeface="Times New Roman" pitchFamily="18" charset="0"/>
              <a:cs typeface="Times New Roman" pitchFamily="18" charset="0"/>
            </a:endParaRPr>
          </a:p>
        </p:txBody>
      </p:sp>
      <p:sp>
        <p:nvSpPr>
          <p:cNvPr id="3" name="Content Placeholder 2"/>
          <p:cNvSpPr>
            <a:spLocks noGrp="1"/>
          </p:cNvSpPr>
          <p:nvPr>
            <p:ph idx="1"/>
          </p:nvPr>
        </p:nvSpPr>
        <p:spPr>
          <a:xfrm>
            <a:off x="827584" y="2060848"/>
            <a:ext cx="7632848" cy="3600400"/>
          </a:xfrm>
        </p:spPr>
        <p:txBody>
          <a:bodyPr>
            <a:normAutofit/>
          </a:bodyPr>
          <a:lstStyle/>
          <a:p>
            <a:pPr marL="0" indent="0" algn="ctr">
              <a:buNone/>
            </a:pPr>
            <a:r>
              <a:rPr lang="en-GB" sz="2800" i="1" dirty="0" smtClean="0">
                <a:solidFill>
                  <a:srgbClr val="FFFF00"/>
                </a:solidFill>
                <a:latin typeface="Times New Roman" pitchFamily="18" charset="0"/>
                <a:cs typeface="Times New Roman" pitchFamily="18" charset="0"/>
              </a:rPr>
              <a:t>Lesson no. 3 :</a:t>
            </a:r>
          </a:p>
          <a:p>
            <a:pPr marL="0" indent="0">
              <a:buNone/>
            </a:pPr>
            <a:r>
              <a:rPr lang="en-US" sz="2800" i="1" dirty="0">
                <a:solidFill>
                  <a:srgbClr val="FFFF00"/>
                </a:solidFill>
                <a:latin typeface="Times New Roman" pitchFamily="18" charset="0"/>
                <a:cs typeface="Times New Roman" pitchFamily="18" charset="0"/>
              </a:rPr>
              <a:t>Even when we cannot see Jesus, Jesus sees </a:t>
            </a:r>
            <a:r>
              <a:rPr lang="en-US" sz="2800" i="1" dirty="0" smtClean="0">
                <a:solidFill>
                  <a:srgbClr val="FFFF00"/>
                </a:solidFill>
                <a:latin typeface="Times New Roman" pitchFamily="18" charset="0"/>
                <a:cs typeface="Times New Roman" pitchFamily="18" charset="0"/>
              </a:rPr>
              <a:t>us </a:t>
            </a:r>
          </a:p>
          <a:p>
            <a:pPr marL="0" indent="0">
              <a:buNone/>
            </a:pPr>
            <a:endParaRPr lang="en-US" sz="2800" i="1" dirty="0" smtClean="0">
              <a:solidFill>
                <a:srgbClr val="FFFF00"/>
              </a:solidFill>
              <a:latin typeface="Times New Roman" pitchFamily="18" charset="0"/>
              <a:cs typeface="Times New Roman" pitchFamily="18" charset="0"/>
            </a:endParaRPr>
          </a:p>
          <a:p>
            <a:pPr lvl="1">
              <a:buFont typeface="Wingdings" pitchFamily="2" charset="2"/>
              <a:buChar char="Ø"/>
            </a:pPr>
            <a:r>
              <a:rPr lang="en-US" sz="2200" i="1" dirty="0" smtClean="0">
                <a:solidFill>
                  <a:srgbClr val="FFFF00"/>
                </a:solidFill>
                <a:latin typeface="Times New Roman" pitchFamily="18" charset="0"/>
                <a:cs typeface="Times New Roman" pitchFamily="18" charset="0"/>
              </a:rPr>
              <a:t>it </a:t>
            </a:r>
            <a:r>
              <a:rPr lang="en-US" sz="2200" i="1" dirty="0">
                <a:solidFill>
                  <a:srgbClr val="FFFF00"/>
                </a:solidFill>
                <a:latin typeface="Times New Roman" pitchFamily="18" charset="0"/>
                <a:cs typeface="Times New Roman" pitchFamily="18" charset="0"/>
              </a:rPr>
              <a:t>is more important that God see us than that we see God</a:t>
            </a:r>
            <a:endParaRPr lang="en-US" i="1" dirty="0">
              <a:solidFill>
                <a:srgbClr val="FFFF00"/>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116632"/>
            <a:ext cx="2247461" cy="758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253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875275"/>
            <a:ext cx="7125113" cy="924475"/>
          </a:xfrm>
        </p:spPr>
        <p:txBody>
          <a:bodyPr/>
          <a:lstStyle/>
          <a:p>
            <a:r>
              <a:rPr lang="en-GB" sz="4000" i="1" dirty="0" smtClean="0">
                <a:solidFill>
                  <a:srgbClr val="FFFF00"/>
                </a:solidFill>
                <a:latin typeface="Times New Roman" pitchFamily="18" charset="0"/>
                <a:cs typeface="Times New Roman" pitchFamily="18" charset="0"/>
              </a:rPr>
              <a:t>7 Lessons to survive the storm:</a:t>
            </a:r>
            <a:endParaRPr lang="en-US" sz="4000" i="1" dirty="0">
              <a:solidFill>
                <a:srgbClr val="FFFF00"/>
              </a:solidFill>
              <a:latin typeface="Times New Roman" pitchFamily="18" charset="0"/>
              <a:cs typeface="Times New Roman" pitchFamily="18" charset="0"/>
            </a:endParaRPr>
          </a:p>
        </p:txBody>
      </p:sp>
      <p:sp>
        <p:nvSpPr>
          <p:cNvPr id="3" name="Content Placeholder 2"/>
          <p:cNvSpPr>
            <a:spLocks noGrp="1"/>
          </p:cNvSpPr>
          <p:nvPr>
            <p:ph idx="1"/>
          </p:nvPr>
        </p:nvSpPr>
        <p:spPr>
          <a:xfrm>
            <a:off x="827584" y="2060848"/>
            <a:ext cx="7632848" cy="3600400"/>
          </a:xfrm>
        </p:spPr>
        <p:txBody>
          <a:bodyPr>
            <a:normAutofit/>
          </a:bodyPr>
          <a:lstStyle/>
          <a:p>
            <a:pPr marL="0" indent="0" algn="ctr">
              <a:buNone/>
            </a:pPr>
            <a:r>
              <a:rPr lang="en-GB" sz="2800" i="1" dirty="0" smtClean="0">
                <a:solidFill>
                  <a:srgbClr val="FFFF00"/>
                </a:solidFill>
                <a:latin typeface="Times New Roman" pitchFamily="18" charset="0"/>
                <a:cs typeface="Times New Roman" pitchFamily="18" charset="0"/>
              </a:rPr>
              <a:t>Lesson no. 4 :</a:t>
            </a:r>
          </a:p>
          <a:p>
            <a:pPr marL="0" indent="0">
              <a:buNone/>
            </a:pPr>
            <a:r>
              <a:rPr lang="en-US" sz="2800" i="1" dirty="0">
                <a:solidFill>
                  <a:srgbClr val="FFFF00"/>
                </a:solidFill>
                <a:latin typeface="Times New Roman" pitchFamily="18" charset="0"/>
                <a:cs typeface="Times New Roman" pitchFamily="18" charset="0"/>
              </a:rPr>
              <a:t>Jesus comes to us </a:t>
            </a:r>
            <a:endParaRPr lang="en-US" sz="2800" i="1" dirty="0" smtClean="0">
              <a:solidFill>
                <a:srgbClr val="FFFF00"/>
              </a:solidFill>
              <a:latin typeface="Times New Roman" pitchFamily="18" charset="0"/>
              <a:cs typeface="Times New Roman" pitchFamily="18" charset="0"/>
            </a:endParaRPr>
          </a:p>
          <a:p>
            <a:pPr marL="0" indent="0">
              <a:buNone/>
            </a:pPr>
            <a:endParaRPr lang="en-US" sz="2800" i="1" dirty="0" smtClean="0">
              <a:solidFill>
                <a:srgbClr val="FFFF00"/>
              </a:solidFill>
              <a:latin typeface="Times New Roman" pitchFamily="18" charset="0"/>
              <a:cs typeface="Times New Roman" pitchFamily="18" charset="0"/>
            </a:endParaRPr>
          </a:p>
          <a:p>
            <a:pPr lvl="1">
              <a:buFont typeface="Wingdings" pitchFamily="2" charset="2"/>
              <a:buChar char="Ø"/>
            </a:pPr>
            <a:r>
              <a:rPr lang="en-US" sz="2200" i="1" dirty="0">
                <a:solidFill>
                  <a:srgbClr val="FFFF00"/>
                </a:solidFill>
                <a:latin typeface="Times New Roman" pitchFamily="18" charset="0"/>
                <a:cs typeface="Times New Roman" pitchFamily="18" charset="0"/>
              </a:rPr>
              <a:t>in verse 25, "And in the fourth watch of the night he came to them, walking on the sea</a:t>
            </a:r>
            <a:r>
              <a:rPr lang="en-US" sz="2200" i="1" dirty="0" smtClean="0">
                <a:solidFill>
                  <a:srgbClr val="FFFF00"/>
                </a:solidFill>
                <a:latin typeface="Times New Roman" pitchFamily="18" charset="0"/>
                <a:cs typeface="Times New Roman" pitchFamily="18" charset="0"/>
              </a:rPr>
              <a:t>.“</a:t>
            </a:r>
          </a:p>
          <a:p>
            <a:pPr lvl="1">
              <a:buFont typeface="Wingdings" pitchFamily="2" charset="2"/>
              <a:buChar char="Ø"/>
            </a:pPr>
            <a:r>
              <a:rPr lang="en-US" sz="2200" i="1" dirty="0">
                <a:solidFill>
                  <a:srgbClr val="FFFF00"/>
                </a:solidFill>
                <a:latin typeface="Times New Roman" pitchFamily="18" charset="0"/>
                <a:cs typeface="Times New Roman" pitchFamily="18" charset="0"/>
              </a:rPr>
              <a:t>when the situation is most hopeless, it is then that Jesus comes, in the moment of our desperation.</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116632"/>
            <a:ext cx="2247461" cy="758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0629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875275"/>
            <a:ext cx="7125113" cy="924475"/>
          </a:xfrm>
        </p:spPr>
        <p:txBody>
          <a:bodyPr/>
          <a:lstStyle/>
          <a:p>
            <a:r>
              <a:rPr lang="en-GB" sz="4000" i="1" dirty="0" smtClean="0">
                <a:solidFill>
                  <a:srgbClr val="FFFF00"/>
                </a:solidFill>
                <a:latin typeface="Times New Roman" pitchFamily="18" charset="0"/>
                <a:cs typeface="Times New Roman" pitchFamily="18" charset="0"/>
              </a:rPr>
              <a:t>7 Lessons to survive the storm:</a:t>
            </a:r>
            <a:endParaRPr lang="en-US" sz="4000" i="1" dirty="0">
              <a:solidFill>
                <a:srgbClr val="FFFF00"/>
              </a:solidFill>
              <a:latin typeface="Times New Roman" pitchFamily="18" charset="0"/>
              <a:cs typeface="Times New Roman" pitchFamily="18" charset="0"/>
            </a:endParaRPr>
          </a:p>
        </p:txBody>
      </p:sp>
      <p:sp>
        <p:nvSpPr>
          <p:cNvPr id="3" name="Content Placeholder 2"/>
          <p:cNvSpPr>
            <a:spLocks noGrp="1"/>
          </p:cNvSpPr>
          <p:nvPr>
            <p:ph idx="1"/>
          </p:nvPr>
        </p:nvSpPr>
        <p:spPr>
          <a:xfrm>
            <a:off x="827584" y="2060848"/>
            <a:ext cx="7632848" cy="4104456"/>
          </a:xfrm>
        </p:spPr>
        <p:txBody>
          <a:bodyPr>
            <a:normAutofit/>
          </a:bodyPr>
          <a:lstStyle/>
          <a:p>
            <a:pPr marL="0" indent="0" algn="ctr">
              <a:buNone/>
            </a:pPr>
            <a:r>
              <a:rPr lang="en-GB" sz="2800" i="1" dirty="0" smtClean="0">
                <a:solidFill>
                  <a:srgbClr val="FFFF00"/>
                </a:solidFill>
                <a:latin typeface="Times New Roman" pitchFamily="18" charset="0"/>
                <a:cs typeface="Times New Roman" pitchFamily="18" charset="0"/>
              </a:rPr>
              <a:t>Lesson no. 5 :</a:t>
            </a:r>
          </a:p>
          <a:p>
            <a:pPr marL="0" indent="0">
              <a:buNone/>
            </a:pPr>
            <a:r>
              <a:rPr lang="en-US" sz="2800" i="1" dirty="0">
                <a:solidFill>
                  <a:srgbClr val="FFFF00"/>
                </a:solidFill>
                <a:latin typeface="Times New Roman" pitchFamily="18" charset="0"/>
                <a:cs typeface="Times New Roman" pitchFamily="18" charset="0"/>
              </a:rPr>
              <a:t>Our </a:t>
            </a:r>
            <a:r>
              <a:rPr lang="en-US" sz="2800" i="1" dirty="0" smtClean="0">
                <a:solidFill>
                  <a:srgbClr val="FFFF00"/>
                </a:solidFill>
                <a:latin typeface="Times New Roman" pitchFamily="18" charset="0"/>
                <a:cs typeface="Times New Roman" pitchFamily="18" charset="0"/>
              </a:rPr>
              <a:t>fears might </a:t>
            </a:r>
            <a:r>
              <a:rPr lang="en-US" sz="2800" i="1" dirty="0">
                <a:solidFill>
                  <a:srgbClr val="FFFF00"/>
                </a:solidFill>
                <a:latin typeface="Times New Roman" pitchFamily="18" charset="0"/>
                <a:cs typeface="Times New Roman" pitchFamily="18" charset="0"/>
              </a:rPr>
              <a:t>be Jesus in </a:t>
            </a:r>
            <a:r>
              <a:rPr lang="en-US" sz="2800" i="1" dirty="0" smtClean="0">
                <a:solidFill>
                  <a:srgbClr val="FFFF00"/>
                </a:solidFill>
                <a:latin typeface="Times New Roman" pitchFamily="18" charset="0"/>
                <a:cs typeface="Times New Roman" pitchFamily="18" charset="0"/>
              </a:rPr>
              <a:t>disguise</a:t>
            </a:r>
          </a:p>
          <a:p>
            <a:pPr marL="0" indent="0">
              <a:buNone/>
            </a:pPr>
            <a:endParaRPr lang="en-US" sz="2800" i="1" dirty="0" smtClean="0">
              <a:solidFill>
                <a:srgbClr val="FFFF00"/>
              </a:solidFill>
              <a:latin typeface="Times New Roman" pitchFamily="18" charset="0"/>
              <a:cs typeface="Times New Roman" pitchFamily="18" charset="0"/>
            </a:endParaRPr>
          </a:p>
          <a:p>
            <a:pPr lvl="1">
              <a:buFont typeface="Wingdings" pitchFamily="2" charset="2"/>
              <a:buChar char="Ø"/>
            </a:pPr>
            <a:r>
              <a:rPr lang="en-US" sz="2200" i="1" dirty="0">
                <a:solidFill>
                  <a:srgbClr val="FFFF00"/>
                </a:solidFill>
                <a:latin typeface="Times New Roman" pitchFamily="18" charset="0"/>
                <a:cs typeface="Times New Roman" pitchFamily="18" charset="0"/>
              </a:rPr>
              <a:t>Verse 26, "But when the disciples saw him walking on the sea, they were terrified. They said, 'It is a ghost!' and they cried out in fear. </a:t>
            </a:r>
            <a:endParaRPr lang="en-US" sz="2200" i="1" dirty="0" smtClean="0">
              <a:solidFill>
                <a:srgbClr val="FFFF00"/>
              </a:solidFill>
              <a:latin typeface="Times New Roman" pitchFamily="18" charset="0"/>
              <a:cs typeface="Times New Roman" pitchFamily="18" charset="0"/>
            </a:endParaRPr>
          </a:p>
          <a:p>
            <a:pPr lvl="1">
              <a:buFont typeface="Wingdings" pitchFamily="2" charset="2"/>
              <a:buChar char="Ø"/>
            </a:pPr>
            <a:r>
              <a:rPr lang="en-US" sz="2200" i="1" dirty="0" smtClean="0">
                <a:solidFill>
                  <a:srgbClr val="FFFF00"/>
                </a:solidFill>
                <a:latin typeface="Times New Roman" pitchFamily="18" charset="0"/>
                <a:cs typeface="Times New Roman" pitchFamily="18" charset="0"/>
              </a:rPr>
              <a:t>But </a:t>
            </a:r>
            <a:r>
              <a:rPr lang="en-US" sz="2200" i="1" dirty="0">
                <a:solidFill>
                  <a:srgbClr val="FFFF00"/>
                </a:solidFill>
                <a:latin typeface="Times New Roman" pitchFamily="18" charset="0"/>
                <a:cs typeface="Times New Roman" pitchFamily="18" charset="0"/>
              </a:rPr>
              <a:t>Jesus calmed them, saying, 'Take heart; it is I. Do not be afraid.' </a:t>
            </a:r>
            <a:r>
              <a:rPr lang="en-US" sz="2200" i="1" dirty="0" smtClean="0">
                <a:solidFill>
                  <a:srgbClr val="FFFF00"/>
                </a:solidFill>
                <a:latin typeface="Times New Roman" pitchFamily="18" charset="0"/>
                <a:cs typeface="Times New Roman" pitchFamily="18" charset="0"/>
              </a:rPr>
              <a:t> </a:t>
            </a:r>
            <a:endParaRPr lang="en-US" sz="2200" i="1" dirty="0">
              <a:solidFill>
                <a:srgbClr val="FFFF00"/>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116632"/>
            <a:ext cx="2247461" cy="758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980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875275"/>
            <a:ext cx="7125113" cy="924475"/>
          </a:xfrm>
        </p:spPr>
        <p:txBody>
          <a:bodyPr/>
          <a:lstStyle/>
          <a:p>
            <a:r>
              <a:rPr lang="en-GB" sz="4000" i="1" dirty="0" smtClean="0">
                <a:solidFill>
                  <a:srgbClr val="FFFF00"/>
                </a:solidFill>
                <a:latin typeface="Times New Roman" pitchFamily="18" charset="0"/>
                <a:cs typeface="Times New Roman" pitchFamily="18" charset="0"/>
              </a:rPr>
              <a:t>7 Lessons to survive the storm:</a:t>
            </a:r>
            <a:endParaRPr lang="en-US" sz="4000" i="1" dirty="0">
              <a:solidFill>
                <a:srgbClr val="FFFF00"/>
              </a:solidFill>
              <a:latin typeface="Times New Roman" pitchFamily="18" charset="0"/>
              <a:cs typeface="Times New Roman" pitchFamily="18" charset="0"/>
            </a:endParaRPr>
          </a:p>
        </p:txBody>
      </p:sp>
      <p:sp>
        <p:nvSpPr>
          <p:cNvPr id="3" name="Content Placeholder 2"/>
          <p:cNvSpPr>
            <a:spLocks noGrp="1"/>
          </p:cNvSpPr>
          <p:nvPr>
            <p:ph idx="1"/>
          </p:nvPr>
        </p:nvSpPr>
        <p:spPr>
          <a:xfrm>
            <a:off x="827584" y="2060848"/>
            <a:ext cx="7632848" cy="4104456"/>
          </a:xfrm>
        </p:spPr>
        <p:txBody>
          <a:bodyPr>
            <a:normAutofit lnSpcReduction="10000"/>
          </a:bodyPr>
          <a:lstStyle/>
          <a:p>
            <a:pPr marL="0" indent="0" algn="ctr">
              <a:buNone/>
            </a:pPr>
            <a:r>
              <a:rPr lang="en-GB" sz="2800" i="1" dirty="0" smtClean="0">
                <a:solidFill>
                  <a:srgbClr val="FFFF00"/>
                </a:solidFill>
                <a:latin typeface="Times New Roman" pitchFamily="18" charset="0"/>
                <a:cs typeface="Times New Roman" pitchFamily="18" charset="0"/>
              </a:rPr>
              <a:t>Lesson no. 6 :</a:t>
            </a:r>
          </a:p>
          <a:p>
            <a:pPr marL="0" indent="0">
              <a:buNone/>
            </a:pPr>
            <a:r>
              <a:rPr lang="en-US" sz="2800" i="1" dirty="0">
                <a:solidFill>
                  <a:srgbClr val="FFFF00"/>
                </a:solidFill>
                <a:latin typeface="Times New Roman" pitchFamily="18" charset="0"/>
                <a:cs typeface="Times New Roman" pitchFamily="18" charset="0"/>
              </a:rPr>
              <a:t>The water that threatens to be over </a:t>
            </a:r>
            <a:r>
              <a:rPr lang="en-US" sz="2800" i="1" dirty="0" smtClean="0">
                <a:solidFill>
                  <a:srgbClr val="FFFF00"/>
                </a:solidFill>
                <a:latin typeface="Times New Roman" pitchFamily="18" charset="0"/>
                <a:cs typeface="Times New Roman" pitchFamily="18" charset="0"/>
              </a:rPr>
              <a:t>our </a:t>
            </a:r>
            <a:r>
              <a:rPr lang="en-US" sz="2800" i="1" dirty="0">
                <a:solidFill>
                  <a:srgbClr val="FFFF00"/>
                </a:solidFill>
                <a:latin typeface="Times New Roman" pitchFamily="18" charset="0"/>
                <a:cs typeface="Times New Roman" pitchFamily="18" charset="0"/>
              </a:rPr>
              <a:t>head is under Jesus Christ's </a:t>
            </a:r>
            <a:r>
              <a:rPr lang="en-US" sz="2800" i="1" dirty="0" smtClean="0">
                <a:solidFill>
                  <a:srgbClr val="FFFF00"/>
                </a:solidFill>
                <a:latin typeface="Times New Roman" pitchFamily="18" charset="0"/>
                <a:cs typeface="Times New Roman" pitchFamily="18" charset="0"/>
              </a:rPr>
              <a:t>feet</a:t>
            </a:r>
          </a:p>
          <a:p>
            <a:pPr marL="0" indent="0">
              <a:buNone/>
            </a:pPr>
            <a:endParaRPr lang="en-US" sz="2800" i="1" dirty="0" smtClean="0">
              <a:solidFill>
                <a:srgbClr val="FFFF00"/>
              </a:solidFill>
              <a:latin typeface="Times New Roman" pitchFamily="18" charset="0"/>
              <a:cs typeface="Times New Roman" pitchFamily="18" charset="0"/>
            </a:endParaRPr>
          </a:p>
          <a:p>
            <a:pPr lvl="1">
              <a:buFont typeface="Wingdings" pitchFamily="2" charset="2"/>
              <a:buChar char="Ø"/>
            </a:pPr>
            <a:r>
              <a:rPr lang="en-US" sz="2200" i="1" dirty="0">
                <a:solidFill>
                  <a:srgbClr val="FFFF00"/>
                </a:solidFill>
                <a:latin typeface="Times New Roman" pitchFamily="18" charset="0"/>
                <a:cs typeface="Times New Roman" pitchFamily="18" charset="0"/>
              </a:rPr>
              <a:t>He has your storm under </a:t>
            </a:r>
            <a:r>
              <a:rPr lang="en-US" sz="2200" i="1" dirty="0" smtClean="0">
                <a:solidFill>
                  <a:srgbClr val="FFFF00"/>
                </a:solidFill>
                <a:latin typeface="Times New Roman" pitchFamily="18" charset="0"/>
                <a:cs typeface="Times New Roman" pitchFamily="18" charset="0"/>
              </a:rPr>
              <a:t>control</a:t>
            </a:r>
          </a:p>
          <a:p>
            <a:pPr lvl="1">
              <a:buFont typeface="Wingdings" pitchFamily="2" charset="2"/>
              <a:buChar char="Ø"/>
            </a:pPr>
            <a:r>
              <a:rPr lang="en-GB" sz="2200" i="1" dirty="0" smtClean="0">
                <a:solidFill>
                  <a:srgbClr val="FFFF00"/>
                </a:solidFill>
                <a:latin typeface="Times New Roman" pitchFamily="18" charset="0"/>
                <a:cs typeface="Times New Roman" pitchFamily="18" charset="0"/>
              </a:rPr>
              <a:t>Story of Cruise’s Captain advise before passing the storm</a:t>
            </a:r>
          </a:p>
          <a:p>
            <a:pPr lvl="1">
              <a:buFont typeface="Wingdings" pitchFamily="2" charset="2"/>
              <a:buChar char="Ø"/>
            </a:pPr>
            <a:r>
              <a:rPr lang="en-GB" sz="2200" i="1" dirty="0" smtClean="0">
                <a:solidFill>
                  <a:srgbClr val="FFFF00"/>
                </a:solidFill>
                <a:latin typeface="Times New Roman" pitchFamily="18" charset="0"/>
                <a:cs typeface="Times New Roman" pitchFamily="18" charset="0"/>
              </a:rPr>
              <a:t>God has the storm in mind when He places you in that boat</a:t>
            </a:r>
          </a:p>
          <a:p>
            <a:pPr lvl="1">
              <a:buFont typeface="Wingdings" pitchFamily="2" charset="2"/>
              <a:buChar char="Ø"/>
            </a:pPr>
            <a:r>
              <a:rPr lang="en-US" sz="2200" i="1" dirty="0">
                <a:solidFill>
                  <a:srgbClr val="FFFF00"/>
                </a:solidFill>
                <a:latin typeface="Times New Roman" pitchFamily="18" charset="0"/>
                <a:cs typeface="Times New Roman" pitchFamily="18" charset="0"/>
              </a:rPr>
              <a:t>Jesus is a better Savior than you are a sinner</a:t>
            </a:r>
            <a:endParaRPr lang="en-GB" sz="2200" i="1" dirty="0" smtClean="0">
              <a:solidFill>
                <a:srgbClr val="FFFF00"/>
              </a:solidFill>
              <a:latin typeface="Times New Roman" pitchFamily="18" charset="0"/>
              <a:cs typeface="Times New Roman" pitchFamily="18" charset="0"/>
            </a:endParaRPr>
          </a:p>
          <a:p>
            <a:pPr lvl="1">
              <a:buFont typeface="Wingdings" pitchFamily="2" charset="2"/>
              <a:buChar char="Ø"/>
            </a:pPr>
            <a:endParaRPr lang="en-US" sz="2200" i="1" dirty="0">
              <a:solidFill>
                <a:srgbClr val="FFFF00"/>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116632"/>
            <a:ext cx="2247461" cy="758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3000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additive="base">
                                        <p:cTn id="3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 calcmode="lin" valueType="num">
                                      <p:cBhvr additive="base">
                                        <p:cTn id="4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875275"/>
            <a:ext cx="7125113" cy="924475"/>
          </a:xfrm>
        </p:spPr>
        <p:txBody>
          <a:bodyPr/>
          <a:lstStyle/>
          <a:p>
            <a:r>
              <a:rPr lang="en-GB" sz="4000" i="1" dirty="0" smtClean="0">
                <a:solidFill>
                  <a:srgbClr val="FFFF00"/>
                </a:solidFill>
                <a:latin typeface="Times New Roman" pitchFamily="18" charset="0"/>
                <a:cs typeface="Times New Roman" pitchFamily="18" charset="0"/>
              </a:rPr>
              <a:t>7 Lessons to survive the storm:</a:t>
            </a:r>
            <a:endParaRPr lang="en-US" sz="4000" i="1" dirty="0">
              <a:solidFill>
                <a:srgbClr val="FFFF00"/>
              </a:solidFill>
              <a:latin typeface="Times New Roman" pitchFamily="18" charset="0"/>
              <a:cs typeface="Times New Roman" pitchFamily="18" charset="0"/>
            </a:endParaRPr>
          </a:p>
        </p:txBody>
      </p:sp>
      <p:sp>
        <p:nvSpPr>
          <p:cNvPr id="3" name="Content Placeholder 2"/>
          <p:cNvSpPr>
            <a:spLocks noGrp="1"/>
          </p:cNvSpPr>
          <p:nvPr>
            <p:ph idx="1"/>
          </p:nvPr>
        </p:nvSpPr>
        <p:spPr>
          <a:xfrm>
            <a:off x="827584" y="2060848"/>
            <a:ext cx="7632848" cy="4104456"/>
          </a:xfrm>
        </p:spPr>
        <p:txBody>
          <a:bodyPr>
            <a:normAutofit/>
          </a:bodyPr>
          <a:lstStyle/>
          <a:p>
            <a:pPr marL="0" indent="0" algn="ctr">
              <a:buNone/>
            </a:pPr>
            <a:r>
              <a:rPr lang="en-GB" sz="2800" i="1" dirty="0" smtClean="0">
                <a:solidFill>
                  <a:srgbClr val="FFFF00"/>
                </a:solidFill>
                <a:latin typeface="Times New Roman" pitchFamily="18" charset="0"/>
                <a:cs typeface="Times New Roman" pitchFamily="18" charset="0"/>
              </a:rPr>
              <a:t>Lesson no. 7 :</a:t>
            </a:r>
          </a:p>
          <a:p>
            <a:pPr marL="0" indent="0">
              <a:buNone/>
            </a:pPr>
            <a:r>
              <a:rPr lang="en-US" sz="2800" i="1" dirty="0">
                <a:solidFill>
                  <a:srgbClr val="FFFF00"/>
                </a:solidFill>
                <a:latin typeface="Times New Roman" pitchFamily="18" charset="0"/>
                <a:cs typeface="Times New Roman" pitchFamily="18" charset="0"/>
              </a:rPr>
              <a:t>Our ability to </a:t>
            </a:r>
            <a:r>
              <a:rPr lang="en-US" sz="2800" i="1" dirty="0" smtClean="0">
                <a:solidFill>
                  <a:srgbClr val="FFFF00"/>
                </a:solidFill>
                <a:latin typeface="Times New Roman" pitchFamily="18" charset="0"/>
                <a:cs typeface="Times New Roman" pitchFamily="18" charset="0"/>
              </a:rPr>
              <a:t>walk is </a:t>
            </a:r>
            <a:r>
              <a:rPr lang="en-US" sz="2800" i="1" dirty="0">
                <a:solidFill>
                  <a:srgbClr val="FFFF00"/>
                </a:solidFill>
                <a:latin typeface="Times New Roman" pitchFamily="18" charset="0"/>
                <a:cs typeface="Times New Roman" pitchFamily="18" charset="0"/>
              </a:rPr>
              <a:t>dependent on the focus of our eyes</a:t>
            </a:r>
            <a:endParaRPr lang="en-US" sz="2800" i="1" dirty="0" smtClean="0">
              <a:solidFill>
                <a:srgbClr val="FFFF00"/>
              </a:solidFill>
              <a:latin typeface="Times New Roman" pitchFamily="18" charset="0"/>
              <a:cs typeface="Times New Roman" pitchFamily="18" charset="0"/>
            </a:endParaRPr>
          </a:p>
          <a:p>
            <a:pPr lvl="1">
              <a:buFont typeface="Wingdings" pitchFamily="2" charset="2"/>
              <a:buChar char="Ø"/>
            </a:pPr>
            <a:r>
              <a:rPr lang="en-US" sz="2200" i="1" dirty="0">
                <a:solidFill>
                  <a:srgbClr val="FFFF00"/>
                </a:solidFill>
                <a:latin typeface="Times New Roman" pitchFamily="18" charset="0"/>
                <a:cs typeface="Times New Roman" pitchFamily="18" charset="0"/>
              </a:rPr>
              <a:t>Verse 28, "And Peter answered him, 'Lord, if it is you, command me to come to you on the water.' Jesus said, 'Come.' So Peter got out of the boat and walked on the water and came to Jesus</a:t>
            </a:r>
            <a:r>
              <a:rPr lang="en-US" sz="2200" i="1" dirty="0" smtClean="0">
                <a:solidFill>
                  <a:srgbClr val="FFFF00"/>
                </a:solidFill>
                <a:latin typeface="Times New Roman" pitchFamily="18" charset="0"/>
                <a:cs typeface="Times New Roman" pitchFamily="18" charset="0"/>
              </a:rPr>
              <a:t>.“</a:t>
            </a:r>
          </a:p>
          <a:p>
            <a:pPr lvl="1">
              <a:buFont typeface="Wingdings" pitchFamily="2" charset="2"/>
              <a:buChar char="Ø"/>
            </a:pPr>
            <a:r>
              <a:rPr lang="en-US" sz="2200" i="1" dirty="0">
                <a:solidFill>
                  <a:srgbClr val="FFFF00"/>
                </a:solidFill>
                <a:latin typeface="Times New Roman" pitchFamily="18" charset="0"/>
                <a:cs typeface="Times New Roman" pitchFamily="18" charset="0"/>
              </a:rPr>
              <a:t>"But," then the Bible says, "when he saw the wind, he was afraid, and beginning to sink he cried out."</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116632"/>
            <a:ext cx="2247461" cy="758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579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980728"/>
            <a:ext cx="7125113" cy="924475"/>
          </a:xfrm>
        </p:spPr>
        <p:txBody>
          <a:bodyPr/>
          <a:lstStyle/>
          <a:p>
            <a:r>
              <a:rPr lang="en-GB" sz="4000" i="1" dirty="0" smtClean="0">
                <a:solidFill>
                  <a:srgbClr val="FFFF00"/>
                </a:solidFill>
                <a:latin typeface="Times New Roman" pitchFamily="18" charset="0"/>
                <a:cs typeface="Times New Roman" pitchFamily="18" charset="0"/>
              </a:rPr>
              <a:t>Remember…</a:t>
            </a:r>
            <a:endParaRPr lang="en-US" sz="4000" i="1" dirty="0">
              <a:solidFill>
                <a:srgbClr val="FFFF00"/>
              </a:solidFill>
              <a:latin typeface="Times New Roman" pitchFamily="18" charset="0"/>
              <a:cs typeface="Times New Roman" pitchFamily="18" charset="0"/>
            </a:endParaRPr>
          </a:p>
        </p:txBody>
      </p:sp>
      <p:sp>
        <p:nvSpPr>
          <p:cNvPr id="3" name="Content Placeholder 2"/>
          <p:cNvSpPr>
            <a:spLocks noGrp="1"/>
          </p:cNvSpPr>
          <p:nvPr>
            <p:ph idx="1"/>
          </p:nvPr>
        </p:nvSpPr>
        <p:spPr>
          <a:xfrm>
            <a:off x="827584" y="1844824"/>
            <a:ext cx="7632848" cy="4464496"/>
          </a:xfrm>
        </p:spPr>
        <p:txBody>
          <a:bodyPr>
            <a:normAutofit/>
          </a:bodyPr>
          <a:lstStyle/>
          <a:p>
            <a:pPr lvl="2">
              <a:buFont typeface="Wingdings" pitchFamily="2" charset="2"/>
              <a:buChar char="Ø"/>
            </a:pPr>
            <a:r>
              <a:rPr lang="en-GB" sz="2000" i="1" dirty="0" smtClean="0">
                <a:solidFill>
                  <a:srgbClr val="FFFF00"/>
                </a:solidFill>
                <a:latin typeface="Times New Roman" pitchFamily="18" charset="0"/>
                <a:cs typeface="Times New Roman" pitchFamily="18" charset="0"/>
              </a:rPr>
              <a:t>He sees you and He loves you</a:t>
            </a:r>
          </a:p>
          <a:p>
            <a:pPr lvl="2">
              <a:buFont typeface="Wingdings" pitchFamily="2" charset="2"/>
              <a:buChar char="Ø"/>
            </a:pPr>
            <a:r>
              <a:rPr lang="en-GB" sz="2000" i="1" dirty="0" smtClean="0">
                <a:solidFill>
                  <a:srgbClr val="FFFF00"/>
                </a:solidFill>
                <a:latin typeface="Times New Roman" pitchFamily="18" charset="0"/>
                <a:cs typeface="Times New Roman" pitchFamily="18" charset="0"/>
              </a:rPr>
              <a:t>Hang on to His promises</a:t>
            </a:r>
          </a:p>
          <a:p>
            <a:pPr lvl="3">
              <a:buFont typeface="Wingdings" pitchFamily="2" charset="2"/>
              <a:buChar char="Ø"/>
            </a:pPr>
            <a:r>
              <a:rPr lang="en-GB" sz="1800" i="1" dirty="0" smtClean="0">
                <a:solidFill>
                  <a:srgbClr val="FFFF00"/>
                </a:solidFill>
                <a:latin typeface="Times New Roman" pitchFamily="18" charset="0"/>
                <a:cs typeface="Times New Roman" pitchFamily="18" charset="0"/>
              </a:rPr>
              <a:t>He will never leave you nor forsake you</a:t>
            </a:r>
          </a:p>
          <a:p>
            <a:pPr lvl="3">
              <a:buFont typeface="Wingdings" pitchFamily="2" charset="2"/>
              <a:buChar char="Ø"/>
            </a:pPr>
            <a:r>
              <a:rPr lang="en-GB" sz="1800" i="1" dirty="0" smtClean="0">
                <a:solidFill>
                  <a:srgbClr val="FFFF00"/>
                </a:solidFill>
                <a:latin typeface="Times New Roman" pitchFamily="18" charset="0"/>
                <a:cs typeface="Times New Roman" pitchFamily="18" charset="0"/>
              </a:rPr>
              <a:t>Cast your cares upon Him for He cares for you</a:t>
            </a:r>
          </a:p>
          <a:p>
            <a:pPr lvl="3">
              <a:buFont typeface="Wingdings" pitchFamily="2" charset="2"/>
              <a:buChar char="Ø"/>
            </a:pPr>
            <a:r>
              <a:rPr lang="en-GB" sz="1800" i="1" dirty="0" smtClean="0">
                <a:solidFill>
                  <a:srgbClr val="FFFF00"/>
                </a:solidFill>
                <a:latin typeface="Times New Roman" pitchFamily="18" charset="0"/>
                <a:cs typeface="Times New Roman" pitchFamily="18" charset="0"/>
              </a:rPr>
              <a:t>Peace I gave to you…let not your heart be troubled</a:t>
            </a:r>
            <a:endParaRPr lang="en-US" sz="1800" i="1" dirty="0" smtClean="0">
              <a:solidFill>
                <a:srgbClr val="FFFF00"/>
              </a:solidFill>
              <a:latin typeface="Times New Roman" pitchFamily="18" charset="0"/>
              <a:cs typeface="Times New Roman" pitchFamily="18" charset="0"/>
            </a:endParaRPr>
          </a:p>
          <a:p>
            <a:pPr lvl="2">
              <a:buFont typeface="Wingdings" pitchFamily="2" charset="2"/>
              <a:buChar char="Ø"/>
            </a:pPr>
            <a:r>
              <a:rPr lang="en-US" sz="2000" i="1" dirty="0" smtClean="0">
                <a:solidFill>
                  <a:srgbClr val="FFFF00"/>
                </a:solidFill>
                <a:latin typeface="Times New Roman" pitchFamily="18" charset="0"/>
                <a:cs typeface="Times New Roman" pitchFamily="18" charset="0"/>
              </a:rPr>
              <a:t> Focus your senses to Jesus</a:t>
            </a:r>
          </a:p>
          <a:p>
            <a:pPr lvl="2">
              <a:buFont typeface="Wingdings" pitchFamily="2" charset="2"/>
              <a:buChar char="Ø"/>
            </a:pPr>
            <a:r>
              <a:rPr lang="en-GB" sz="2000" i="1" dirty="0" smtClean="0">
                <a:solidFill>
                  <a:srgbClr val="FFFF00"/>
                </a:solidFill>
                <a:latin typeface="Times New Roman" pitchFamily="18" charset="0"/>
                <a:cs typeface="Times New Roman" pitchFamily="18" charset="0"/>
              </a:rPr>
              <a:t>His promises ignite our Faith, Our Faith will empower our Obedience and in His obedience, we will be able to find true Joy in our suffering</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116632"/>
            <a:ext cx="2247461" cy="758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310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additive="base">
                                        <p:cTn id="4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600" y="2132856"/>
            <a:ext cx="7117180" cy="4104456"/>
          </a:xfrm>
        </p:spPr>
        <p:txBody>
          <a:bodyPr>
            <a:noAutofit/>
          </a:bodyPr>
          <a:lstStyle/>
          <a:p>
            <a:r>
              <a:rPr lang="en-GB" sz="3600" i="1" dirty="0" err="1">
                <a:solidFill>
                  <a:srgbClr val="FFFF00"/>
                </a:solidFill>
                <a:latin typeface="Times New Roman" pitchFamily="18" charset="0"/>
                <a:cs typeface="Times New Roman" pitchFamily="18" charset="0"/>
              </a:rPr>
              <a:t>Matius</a:t>
            </a:r>
            <a:r>
              <a:rPr lang="en-GB" sz="3600" i="1" dirty="0">
                <a:solidFill>
                  <a:srgbClr val="FFFF00"/>
                </a:solidFill>
                <a:latin typeface="Times New Roman" pitchFamily="18" charset="0"/>
                <a:cs typeface="Times New Roman" pitchFamily="18" charset="0"/>
              </a:rPr>
              <a:t> 14:22-27</a:t>
            </a:r>
            <a:r>
              <a:rPr lang="en-GB" sz="2000" i="1" dirty="0">
                <a:solidFill>
                  <a:srgbClr val="FFFF00"/>
                </a:solidFill>
                <a:latin typeface="Times New Roman" pitchFamily="18" charset="0"/>
                <a:cs typeface="Times New Roman" pitchFamily="18" charset="0"/>
              </a:rPr>
              <a:t/>
            </a:r>
            <a:br>
              <a:rPr lang="en-GB" sz="2000" i="1" dirty="0">
                <a:solidFill>
                  <a:srgbClr val="FFFF00"/>
                </a:solidFill>
                <a:latin typeface="Times New Roman" pitchFamily="18" charset="0"/>
                <a:cs typeface="Times New Roman" pitchFamily="18" charset="0"/>
              </a:rPr>
            </a:br>
            <a:r>
              <a:rPr lang="en-GB" sz="2000" i="1" dirty="0" smtClean="0">
                <a:solidFill>
                  <a:srgbClr val="FFFF00"/>
                </a:solidFill>
                <a:latin typeface="Times New Roman" pitchFamily="18" charset="0"/>
                <a:cs typeface="Times New Roman" pitchFamily="18" charset="0"/>
              </a:rPr>
              <a:t> </a:t>
            </a:r>
            <a:r>
              <a:rPr lang="en-GB" sz="2000" i="1" dirty="0">
                <a:solidFill>
                  <a:srgbClr val="FFFF00"/>
                </a:solidFill>
                <a:latin typeface="Times New Roman" pitchFamily="18" charset="0"/>
                <a:cs typeface="Times New Roman" pitchFamily="18" charset="0"/>
              </a:rPr>
              <a:t/>
            </a:r>
            <a:br>
              <a:rPr lang="en-GB" sz="2000" i="1" dirty="0">
                <a:solidFill>
                  <a:srgbClr val="FFFF00"/>
                </a:solidFill>
                <a:latin typeface="Times New Roman" pitchFamily="18" charset="0"/>
                <a:cs typeface="Times New Roman" pitchFamily="18" charset="0"/>
              </a:rPr>
            </a:br>
            <a:r>
              <a:rPr lang="en-GB" sz="2800" i="1" dirty="0" err="1">
                <a:solidFill>
                  <a:srgbClr val="FFFF00"/>
                </a:solidFill>
                <a:latin typeface="Times New Roman" pitchFamily="18" charset="0"/>
                <a:cs typeface="Times New Roman" pitchFamily="18" charset="0"/>
              </a:rPr>
              <a:t>Yesus</a:t>
            </a:r>
            <a:r>
              <a:rPr lang="en-GB" sz="2800" i="1" dirty="0">
                <a:solidFill>
                  <a:srgbClr val="FFFF00"/>
                </a:solidFill>
                <a:latin typeface="Times New Roman" pitchFamily="18" charset="0"/>
                <a:cs typeface="Times New Roman" pitchFamily="18" charset="0"/>
              </a:rPr>
              <a:t> </a:t>
            </a:r>
            <a:r>
              <a:rPr lang="en-GB" sz="2800" i="1" dirty="0" err="1">
                <a:solidFill>
                  <a:srgbClr val="FFFF00"/>
                </a:solidFill>
                <a:latin typeface="Times New Roman" pitchFamily="18" charset="0"/>
                <a:cs typeface="Times New Roman" pitchFamily="18" charset="0"/>
              </a:rPr>
              <a:t>berjalan</a:t>
            </a:r>
            <a:r>
              <a:rPr lang="en-GB" sz="2800" i="1" dirty="0">
                <a:solidFill>
                  <a:srgbClr val="FFFF00"/>
                </a:solidFill>
                <a:latin typeface="Times New Roman" pitchFamily="18" charset="0"/>
                <a:cs typeface="Times New Roman" pitchFamily="18" charset="0"/>
              </a:rPr>
              <a:t> di </a:t>
            </a:r>
            <a:r>
              <a:rPr lang="en-GB" sz="2800" i="1" dirty="0" err="1">
                <a:solidFill>
                  <a:srgbClr val="FFFF00"/>
                </a:solidFill>
                <a:latin typeface="Times New Roman" pitchFamily="18" charset="0"/>
                <a:cs typeface="Times New Roman" pitchFamily="18" charset="0"/>
              </a:rPr>
              <a:t>atas</a:t>
            </a:r>
            <a:r>
              <a:rPr lang="en-GB" sz="2800" i="1" dirty="0">
                <a:solidFill>
                  <a:srgbClr val="FFFF00"/>
                </a:solidFill>
                <a:latin typeface="Times New Roman" pitchFamily="18" charset="0"/>
                <a:cs typeface="Times New Roman" pitchFamily="18" charset="0"/>
              </a:rPr>
              <a:t> </a:t>
            </a:r>
            <a:r>
              <a:rPr lang="en-GB" sz="2800" i="1" dirty="0" smtClean="0">
                <a:solidFill>
                  <a:srgbClr val="FFFF00"/>
                </a:solidFill>
                <a:latin typeface="Times New Roman" pitchFamily="18" charset="0"/>
                <a:cs typeface="Times New Roman" pitchFamily="18" charset="0"/>
              </a:rPr>
              <a:t>air</a:t>
            </a:r>
            <a:br>
              <a:rPr lang="en-GB" sz="2800" i="1" dirty="0" smtClean="0">
                <a:solidFill>
                  <a:srgbClr val="FFFF00"/>
                </a:solidFill>
                <a:latin typeface="Times New Roman" pitchFamily="18" charset="0"/>
                <a:cs typeface="Times New Roman" pitchFamily="18" charset="0"/>
              </a:rPr>
            </a:br>
            <a:r>
              <a:rPr lang="en-GB" sz="2000" i="1" dirty="0">
                <a:solidFill>
                  <a:srgbClr val="FFFF00"/>
                </a:solidFill>
                <a:latin typeface="Times New Roman" pitchFamily="18" charset="0"/>
                <a:cs typeface="Times New Roman" pitchFamily="18" charset="0"/>
              </a:rPr>
              <a:t/>
            </a:r>
            <a:br>
              <a:rPr lang="en-GB" sz="2000" i="1" dirty="0">
                <a:solidFill>
                  <a:srgbClr val="FFFF00"/>
                </a:solidFill>
                <a:latin typeface="Times New Roman" pitchFamily="18" charset="0"/>
                <a:cs typeface="Times New Roman" pitchFamily="18" charset="0"/>
              </a:rPr>
            </a:br>
            <a:r>
              <a:rPr lang="en-GB" sz="2000" i="1" dirty="0">
                <a:solidFill>
                  <a:srgbClr val="FFFF00"/>
                </a:solidFill>
                <a:latin typeface="Times New Roman" pitchFamily="18" charset="0"/>
                <a:cs typeface="Times New Roman" pitchFamily="18" charset="0"/>
              </a:rPr>
              <a:t>14:22 </a:t>
            </a:r>
            <a:r>
              <a:rPr lang="en-GB" sz="2000" i="1" dirty="0" err="1">
                <a:solidFill>
                  <a:srgbClr val="FFFF00"/>
                </a:solidFill>
                <a:latin typeface="Times New Roman" pitchFamily="18" charset="0"/>
                <a:cs typeface="Times New Roman" pitchFamily="18" charset="0"/>
              </a:rPr>
              <a:t>Sesudah</a:t>
            </a:r>
            <a:r>
              <a:rPr lang="en-GB" sz="2000" i="1" dirty="0">
                <a:solidFill>
                  <a:srgbClr val="FFFF00"/>
                </a:solidFill>
                <a:latin typeface="Times New Roman" pitchFamily="18" charset="0"/>
                <a:cs typeface="Times New Roman" pitchFamily="18" charset="0"/>
              </a:rPr>
              <a:t> </a:t>
            </a:r>
            <a:r>
              <a:rPr lang="en-GB" sz="2000" i="1" dirty="0" err="1">
                <a:solidFill>
                  <a:srgbClr val="FFFF00"/>
                </a:solidFill>
                <a:latin typeface="Times New Roman" pitchFamily="18" charset="0"/>
                <a:cs typeface="Times New Roman" pitchFamily="18" charset="0"/>
              </a:rPr>
              <a:t>itu</a:t>
            </a:r>
            <a:r>
              <a:rPr lang="en-GB" sz="2000" i="1" dirty="0">
                <a:solidFill>
                  <a:srgbClr val="FFFF00"/>
                </a:solidFill>
                <a:latin typeface="Times New Roman" pitchFamily="18" charset="0"/>
                <a:cs typeface="Times New Roman" pitchFamily="18" charset="0"/>
              </a:rPr>
              <a:t> </a:t>
            </a:r>
            <a:r>
              <a:rPr lang="en-GB" sz="2000" i="1" dirty="0" err="1">
                <a:solidFill>
                  <a:srgbClr val="FFFF00"/>
                </a:solidFill>
                <a:latin typeface="Times New Roman" pitchFamily="18" charset="0"/>
                <a:cs typeface="Times New Roman" pitchFamily="18" charset="0"/>
              </a:rPr>
              <a:t>Yesus</a:t>
            </a:r>
            <a:r>
              <a:rPr lang="en-GB" sz="2000" i="1" dirty="0">
                <a:solidFill>
                  <a:srgbClr val="FFFF00"/>
                </a:solidFill>
                <a:latin typeface="Times New Roman" pitchFamily="18" charset="0"/>
                <a:cs typeface="Times New Roman" pitchFamily="18" charset="0"/>
              </a:rPr>
              <a:t> </a:t>
            </a:r>
            <a:r>
              <a:rPr lang="en-GB" sz="2000" i="1" dirty="0" err="1">
                <a:solidFill>
                  <a:srgbClr val="FFFF00"/>
                </a:solidFill>
                <a:latin typeface="Times New Roman" pitchFamily="18" charset="0"/>
                <a:cs typeface="Times New Roman" pitchFamily="18" charset="0"/>
              </a:rPr>
              <a:t>segera</a:t>
            </a:r>
            <a:r>
              <a:rPr lang="en-GB" sz="2000" i="1" dirty="0">
                <a:solidFill>
                  <a:srgbClr val="FFFF00"/>
                </a:solidFill>
                <a:latin typeface="Times New Roman" pitchFamily="18" charset="0"/>
                <a:cs typeface="Times New Roman" pitchFamily="18" charset="0"/>
              </a:rPr>
              <a:t> </a:t>
            </a:r>
            <a:r>
              <a:rPr lang="en-GB" sz="2000" i="1" dirty="0" err="1">
                <a:solidFill>
                  <a:srgbClr val="FFFF00"/>
                </a:solidFill>
                <a:latin typeface="Times New Roman" pitchFamily="18" charset="0"/>
                <a:cs typeface="Times New Roman" pitchFamily="18" charset="0"/>
              </a:rPr>
              <a:t>memerintahkan</a:t>
            </a:r>
            <a:r>
              <a:rPr lang="en-GB" sz="2000" i="1" dirty="0">
                <a:solidFill>
                  <a:srgbClr val="FFFF00"/>
                </a:solidFill>
                <a:latin typeface="Times New Roman" pitchFamily="18" charset="0"/>
                <a:cs typeface="Times New Roman" pitchFamily="18" charset="0"/>
              </a:rPr>
              <a:t> </a:t>
            </a:r>
            <a:r>
              <a:rPr lang="en-GB" sz="2000" i="1" dirty="0" err="1">
                <a:solidFill>
                  <a:srgbClr val="FFFF00"/>
                </a:solidFill>
                <a:latin typeface="Times New Roman" pitchFamily="18" charset="0"/>
                <a:cs typeface="Times New Roman" pitchFamily="18" charset="0"/>
              </a:rPr>
              <a:t>murid-murid-Nya</a:t>
            </a:r>
            <a:r>
              <a:rPr lang="en-GB" sz="2000" i="1" dirty="0">
                <a:solidFill>
                  <a:srgbClr val="FFFF00"/>
                </a:solidFill>
                <a:latin typeface="Times New Roman" pitchFamily="18" charset="0"/>
                <a:cs typeface="Times New Roman" pitchFamily="18" charset="0"/>
              </a:rPr>
              <a:t> </a:t>
            </a:r>
            <a:r>
              <a:rPr lang="en-GB" sz="2000" i="1" dirty="0" err="1">
                <a:solidFill>
                  <a:srgbClr val="FFFF00"/>
                </a:solidFill>
                <a:latin typeface="Times New Roman" pitchFamily="18" charset="0"/>
                <a:cs typeface="Times New Roman" pitchFamily="18" charset="0"/>
              </a:rPr>
              <a:t>naik</a:t>
            </a:r>
            <a:r>
              <a:rPr lang="en-GB" sz="2000" i="1" dirty="0">
                <a:solidFill>
                  <a:srgbClr val="FFFF00"/>
                </a:solidFill>
                <a:latin typeface="Times New Roman" pitchFamily="18" charset="0"/>
                <a:cs typeface="Times New Roman" pitchFamily="18" charset="0"/>
              </a:rPr>
              <a:t> </a:t>
            </a:r>
            <a:r>
              <a:rPr lang="en-GB" sz="2000" i="1" dirty="0" err="1">
                <a:solidFill>
                  <a:srgbClr val="FFFF00"/>
                </a:solidFill>
                <a:latin typeface="Times New Roman" pitchFamily="18" charset="0"/>
                <a:cs typeface="Times New Roman" pitchFamily="18" charset="0"/>
              </a:rPr>
              <a:t>ke</a:t>
            </a:r>
            <a:r>
              <a:rPr lang="en-GB" sz="2000" i="1" dirty="0">
                <a:solidFill>
                  <a:srgbClr val="FFFF00"/>
                </a:solidFill>
                <a:latin typeface="Times New Roman" pitchFamily="18" charset="0"/>
                <a:cs typeface="Times New Roman" pitchFamily="18" charset="0"/>
              </a:rPr>
              <a:t> </a:t>
            </a:r>
            <a:r>
              <a:rPr lang="en-GB" sz="2000" i="1" dirty="0" err="1">
                <a:solidFill>
                  <a:srgbClr val="FFFF00"/>
                </a:solidFill>
                <a:latin typeface="Times New Roman" pitchFamily="18" charset="0"/>
                <a:cs typeface="Times New Roman" pitchFamily="18" charset="0"/>
              </a:rPr>
              <a:t>perahu</a:t>
            </a:r>
            <a:r>
              <a:rPr lang="en-GB" sz="2000" i="1" dirty="0">
                <a:solidFill>
                  <a:srgbClr val="FFFF00"/>
                </a:solidFill>
                <a:latin typeface="Times New Roman" pitchFamily="18" charset="0"/>
                <a:cs typeface="Times New Roman" pitchFamily="18" charset="0"/>
              </a:rPr>
              <a:t> </a:t>
            </a:r>
            <a:r>
              <a:rPr lang="en-GB" sz="2000" i="1" dirty="0" err="1">
                <a:solidFill>
                  <a:srgbClr val="FFFF00"/>
                </a:solidFill>
                <a:latin typeface="Times New Roman" pitchFamily="18" charset="0"/>
                <a:cs typeface="Times New Roman" pitchFamily="18" charset="0"/>
              </a:rPr>
              <a:t>dan</a:t>
            </a:r>
            <a:r>
              <a:rPr lang="en-GB" sz="2000" i="1" dirty="0">
                <a:solidFill>
                  <a:srgbClr val="FFFF00"/>
                </a:solidFill>
                <a:latin typeface="Times New Roman" pitchFamily="18" charset="0"/>
                <a:cs typeface="Times New Roman" pitchFamily="18" charset="0"/>
              </a:rPr>
              <a:t> </a:t>
            </a:r>
            <a:r>
              <a:rPr lang="en-GB" sz="2000" i="1" dirty="0" err="1">
                <a:solidFill>
                  <a:srgbClr val="FFFF00"/>
                </a:solidFill>
                <a:latin typeface="Times New Roman" pitchFamily="18" charset="0"/>
                <a:cs typeface="Times New Roman" pitchFamily="18" charset="0"/>
              </a:rPr>
              <a:t>mendahului-Nya</a:t>
            </a:r>
            <a:r>
              <a:rPr lang="en-GB" sz="2000" i="1" dirty="0">
                <a:solidFill>
                  <a:srgbClr val="FFFF00"/>
                </a:solidFill>
                <a:latin typeface="Times New Roman" pitchFamily="18" charset="0"/>
                <a:cs typeface="Times New Roman" pitchFamily="18" charset="0"/>
              </a:rPr>
              <a:t> </a:t>
            </a:r>
            <a:r>
              <a:rPr lang="en-GB" sz="2000" i="1" dirty="0" err="1">
                <a:solidFill>
                  <a:srgbClr val="FFFF00"/>
                </a:solidFill>
                <a:latin typeface="Times New Roman" pitchFamily="18" charset="0"/>
                <a:cs typeface="Times New Roman" pitchFamily="18" charset="0"/>
              </a:rPr>
              <a:t>ke</a:t>
            </a:r>
            <a:r>
              <a:rPr lang="en-GB" sz="2000" i="1" dirty="0">
                <a:solidFill>
                  <a:srgbClr val="FFFF00"/>
                </a:solidFill>
                <a:latin typeface="Times New Roman" pitchFamily="18" charset="0"/>
                <a:cs typeface="Times New Roman" pitchFamily="18" charset="0"/>
              </a:rPr>
              <a:t> </a:t>
            </a:r>
            <a:r>
              <a:rPr lang="en-GB" sz="2000" i="1" dirty="0" err="1">
                <a:solidFill>
                  <a:srgbClr val="FFFF00"/>
                </a:solidFill>
                <a:latin typeface="Times New Roman" pitchFamily="18" charset="0"/>
                <a:cs typeface="Times New Roman" pitchFamily="18" charset="0"/>
              </a:rPr>
              <a:t>seberang</a:t>
            </a:r>
            <a:r>
              <a:rPr lang="en-GB" sz="2000" i="1" dirty="0">
                <a:solidFill>
                  <a:srgbClr val="FFFF00"/>
                </a:solidFill>
                <a:latin typeface="Times New Roman" pitchFamily="18" charset="0"/>
                <a:cs typeface="Times New Roman" pitchFamily="18" charset="0"/>
              </a:rPr>
              <a:t>, </a:t>
            </a:r>
            <a:r>
              <a:rPr lang="en-GB" sz="2000" i="1" dirty="0" err="1">
                <a:solidFill>
                  <a:srgbClr val="FFFF00"/>
                </a:solidFill>
                <a:latin typeface="Times New Roman" pitchFamily="18" charset="0"/>
                <a:cs typeface="Times New Roman" pitchFamily="18" charset="0"/>
              </a:rPr>
              <a:t>sementara</a:t>
            </a:r>
            <a:r>
              <a:rPr lang="en-GB" sz="2000" i="1" dirty="0">
                <a:solidFill>
                  <a:srgbClr val="FFFF00"/>
                </a:solidFill>
                <a:latin typeface="Times New Roman" pitchFamily="18" charset="0"/>
                <a:cs typeface="Times New Roman" pitchFamily="18" charset="0"/>
              </a:rPr>
              <a:t> </a:t>
            </a:r>
            <a:r>
              <a:rPr lang="en-GB" sz="2000" i="1" dirty="0" err="1">
                <a:solidFill>
                  <a:srgbClr val="FFFF00"/>
                </a:solidFill>
                <a:latin typeface="Times New Roman" pitchFamily="18" charset="0"/>
                <a:cs typeface="Times New Roman" pitchFamily="18" charset="0"/>
              </a:rPr>
              <a:t>itu</a:t>
            </a:r>
            <a:r>
              <a:rPr lang="en-GB" sz="2000" i="1" dirty="0">
                <a:solidFill>
                  <a:srgbClr val="FFFF00"/>
                </a:solidFill>
                <a:latin typeface="Times New Roman" pitchFamily="18" charset="0"/>
                <a:cs typeface="Times New Roman" pitchFamily="18" charset="0"/>
              </a:rPr>
              <a:t> </a:t>
            </a:r>
            <a:r>
              <a:rPr lang="en-GB" sz="2000" i="1" dirty="0" err="1">
                <a:solidFill>
                  <a:srgbClr val="FFFF00"/>
                </a:solidFill>
                <a:latin typeface="Times New Roman" pitchFamily="18" charset="0"/>
                <a:cs typeface="Times New Roman" pitchFamily="18" charset="0"/>
              </a:rPr>
              <a:t>Ia</a:t>
            </a:r>
            <a:r>
              <a:rPr lang="en-GB" sz="2000" i="1" dirty="0">
                <a:solidFill>
                  <a:srgbClr val="FFFF00"/>
                </a:solidFill>
                <a:latin typeface="Times New Roman" pitchFamily="18" charset="0"/>
                <a:cs typeface="Times New Roman" pitchFamily="18" charset="0"/>
              </a:rPr>
              <a:t> </a:t>
            </a:r>
            <a:r>
              <a:rPr lang="en-GB" sz="2000" i="1" dirty="0" err="1">
                <a:solidFill>
                  <a:srgbClr val="FFFF00"/>
                </a:solidFill>
                <a:latin typeface="Times New Roman" pitchFamily="18" charset="0"/>
                <a:cs typeface="Times New Roman" pitchFamily="18" charset="0"/>
              </a:rPr>
              <a:t>menyuruh</a:t>
            </a:r>
            <a:r>
              <a:rPr lang="en-GB" sz="2000" i="1" dirty="0">
                <a:solidFill>
                  <a:srgbClr val="FFFF00"/>
                </a:solidFill>
                <a:latin typeface="Times New Roman" pitchFamily="18" charset="0"/>
                <a:cs typeface="Times New Roman" pitchFamily="18" charset="0"/>
              </a:rPr>
              <a:t> orang </a:t>
            </a:r>
            <a:r>
              <a:rPr lang="en-GB" sz="2000" i="1" dirty="0" err="1">
                <a:solidFill>
                  <a:srgbClr val="FFFF00"/>
                </a:solidFill>
                <a:latin typeface="Times New Roman" pitchFamily="18" charset="0"/>
                <a:cs typeface="Times New Roman" pitchFamily="18" charset="0"/>
              </a:rPr>
              <a:t>banyak</a:t>
            </a:r>
            <a:r>
              <a:rPr lang="en-GB" sz="2000" i="1" dirty="0">
                <a:solidFill>
                  <a:srgbClr val="FFFF00"/>
                </a:solidFill>
                <a:latin typeface="Times New Roman" pitchFamily="18" charset="0"/>
                <a:cs typeface="Times New Roman" pitchFamily="18" charset="0"/>
              </a:rPr>
              <a:t> </a:t>
            </a:r>
            <a:r>
              <a:rPr lang="en-GB" sz="2000" i="1" dirty="0" err="1">
                <a:solidFill>
                  <a:srgbClr val="FFFF00"/>
                </a:solidFill>
                <a:latin typeface="Times New Roman" pitchFamily="18" charset="0"/>
                <a:cs typeface="Times New Roman" pitchFamily="18" charset="0"/>
              </a:rPr>
              <a:t>pulang</a:t>
            </a:r>
            <a:r>
              <a:rPr lang="en-GB" sz="2000" i="1" dirty="0">
                <a:solidFill>
                  <a:srgbClr val="FFFF00"/>
                </a:solidFill>
                <a:latin typeface="Times New Roman" pitchFamily="18" charset="0"/>
                <a:cs typeface="Times New Roman" pitchFamily="18" charset="0"/>
              </a:rPr>
              <a:t>. 14:23 Dan </a:t>
            </a:r>
            <a:r>
              <a:rPr lang="en-GB" sz="2000" i="1" dirty="0" err="1">
                <a:solidFill>
                  <a:srgbClr val="FFFF00"/>
                </a:solidFill>
                <a:latin typeface="Times New Roman" pitchFamily="18" charset="0"/>
                <a:cs typeface="Times New Roman" pitchFamily="18" charset="0"/>
              </a:rPr>
              <a:t>setelah</a:t>
            </a:r>
            <a:r>
              <a:rPr lang="en-GB" sz="2000" i="1" dirty="0">
                <a:solidFill>
                  <a:srgbClr val="FFFF00"/>
                </a:solidFill>
                <a:latin typeface="Times New Roman" pitchFamily="18" charset="0"/>
                <a:cs typeface="Times New Roman" pitchFamily="18" charset="0"/>
              </a:rPr>
              <a:t> orang </a:t>
            </a:r>
            <a:r>
              <a:rPr lang="en-GB" sz="2000" i="1" dirty="0" err="1">
                <a:solidFill>
                  <a:srgbClr val="FFFF00"/>
                </a:solidFill>
                <a:latin typeface="Times New Roman" pitchFamily="18" charset="0"/>
                <a:cs typeface="Times New Roman" pitchFamily="18" charset="0"/>
              </a:rPr>
              <a:t>banyak</a:t>
            </a:r>
            <a:r>
              <a:rPr lang="en-GB" sz="2000" i="1" dirty="0">
                <a:solidFill>
                  <a:srgbClr val="FFFF00"/>
                </a:solidFill>
                <a:latin typeface="Times New Roman" pitchFamily="18" charset="0"/>
                <a:cs typeface="Times New Roman" pitchFamily="18" charset="0"/>
              </a:rPr>
              <a:t> </a:t>
            </a:r>
            <a:r>
              <a:rPr lang="en-GB" sz="2000" i="1" dirty="0" err="1">
                <a:solidFill>
                  <a:srgbClr val="FFFF00"/>
                </a:solidFill>
                <a:latin typeface="Times New Roman" pitchFamily="18" charset="0"/>
                <a:cs typeface="Times New Roman" pitchFamily="18" charset="0"/>
              </a:rPr>
              <a:t>itu</a:t>
            </a:r>
            <a:r>
              <a:rPr lang="en-GB" sz="2000" i="1" dirty="0">
                <a:solidFill>
                  <a:srgbClr val="FFFF00"/>
                </a:solidFill>
                <a:latin typeface="Times New Roman" pitchFamily="18" charset="0"/>
                <a:cs typeface="Times New Roman" pitchFamily="18" charset="0"/>
              </a:rPr>
              <a:t> </a:t>
            </a:r>
            <a:r>
              <a:rPr lang="en-GB" sz="2000" i="1" dirty="0" err="1">
                <a:solidFill>
                  <a:srgbClr val="FFFF00"/>
                </a:solidFill>
                <a:latin typeface="Times New Roman" pitchFamily="18" charset="0"/>
                <a:cs typeface="Times New Roman" pitchFamily="18" charset="0"/>
              </a:rPr>
              <a:t>disuruh-Nya</a:t>
            </a:r>
            <a:r>
              <a:rPr lang="en-GB" sz="2000" i="1" dirty="0">
                <a:solidFill>
                  <a:srgbClr val="FFFF00"/>
                </a:solidFill>
                <a:latin typeface="Times New Roman" pitchFamily="18" charset="0"/>
                <a:cs typeface="Times New Roman" pitchFamily="18" charset="0"/>
              </a:rPr>
              <a:t> </a:t>
            </a:r>
            <a:r>
              <a:rPr lang="en-GB" sz="2000" i="1" dirty="0" err="1">
                <a:solidFill>
                  <a:srgbClr val="FFFF00"/>
                </a:solidFill>
                <a:latin typeface="Times New Roman" pitchFamily="18" charset="0"/>
                <a:cs typeface="Times New Roman" pitchFamily="18" charset="0"/>
              </a:rPr>
              <a:t>pulang</a:t>
            </a:r>
            <a:r>
              <a:rPr lang="en-GB" sz="2000" i="1" dirty="0">
                <a:solidFill>
                  <a:srgbClr val="FFFF00"/>
                </a:solidFill>
                <a:latin typeface="Times New Roman" pitchFamily="18" charset="0"/>
                <a:cs typeface="Times New Roman" pitchFamily="18" charset="0"/>
              </a:rPr>
              <a:t>, </a:t>
            </a:r>
            <a:r>
              <a:rPr lang="en-GB" sz="2000" i="1" dirty="0" err="1">
                <a:solidFill>
                  <a:srgbClr val="FFFF00"/>
                </a:solidFill>
                <a:latin typeface="Times New Roman" pitchFamily="18" charset="0"/>
                <a:cs typeface="Times New Roman" pitchFamily="18" charset="0"/>
              </a:rPr>
              <a:t>Yesus</a:t>
            </a:r>
            <a:r>
              <a:rPr lang="en-GB" sz="2000" i="1" dirty="0">
                <a:solidFill>
                  <a:srgbClr val="FFFF00"/>
                </a:solidFill>
                <a:latin typeface="Times New Roman" pitchFamily="18" charset="0"/>
                <a:cs typeface="Times New Roman" pitchFamily="18" charset="0"/>
              </a:rPr>
              <a:t> </a:t>
            </a:r>
            <a:r>
              <a:rPr lang="en-GB" sz="2000" i="1" dirty="0" err="1">
                <a:solidFill>
                  <a:srgbClr val="FFFF00"/>
                </a:solidFill>
                <a:latin typeface="Times New Roman" pitchFamily="18" charset="0"/>
                <a:cs typeface="Times New Roman" pitchFamily="18" charset="0"/>
              </a:rPr>
              <a:t>naik</a:t>
            </a:r>
            <a:r>
              <a:rPr lang="en-GB" sz="2000" i="1" dirty="0">
                <a:solidFill>
                  <a:srgbClr val="FFFF00"/>
                </a:solidFill>
                <a:latin typeface="Times New Roman" pitchFamily="18" charset="0"/>
                <a:cs typeface="Times New Roman" pitchFamily="18" charset="0"/>
              </a:rPr>
              <a:t> </a:t>
            </a:r>
            <a:r>
              <a:rPr lang="en-GB" sz="2000" i="1" dirty="0" err="1">
                <a:solidFill>
                  <a:srgbClr val="FFFF00"/>
                </a:solidFill>
                <a:latin typeface="Times New Roman" pitchFamily="18" charset="0"/>
                <a:cs typeface="Times New Roman" pitchFamily="18" charset="0"/>
              </a:rPr>
              <a:t>ke</a:t>
            </a:r>
            <a:r>
              <a:rPr lang="en-GB" sz="2000" i="1" dirty="0">
                <a:solidFill>
                  <a:srgbClr val="FFFF00"/>
                </a:solidFill>
                <a:latin typeface="Times New Roman" pitchFamily="18" charset="0"/>
                <a:cs typeface="Times New Roman" pitchFamily="18" charset="0"/>
              </a:rPr>
              <a:t> </a:t>
            </a:r>
            <a:r>
              <a:rPr lang="en-GB" sz="2000" i="1" dirty="0" err="1">
                <a:solidFill>
                  <a:srgbClr val="FFFF00"/>
                </a:solidFill>
                <a:latin typeface="Times New Roman" pitchFamily="18" charset="0"/>
                <a:cs typeface="Times New Roman" pitchFamily="18" charset="0"/>
              </a:rPr>
              <a:t>atas</a:t>
            </a:r>
            <a:r>
              <a:rPr lang="en-GB" sz="2000" i="1" dirty="0">
                <a:solidFill>
                  <a:srgbClr val="FFFF00"/>
                </a:solidFill>
                <a:latin typeface="Times New Roman" pitchFamily="18" charset="0"/>
                <a:cs typeface="Times New Roman" pitchFamily="18" charset="0"/>
              </a:rPr>
              <a:t> </a:t>
            </a:r>
            <a:r>
              <a:rPr lang="en-GB" sz="2000" i="1" dirty="0" err="1">
                <a:solidFill>
                  <a:srgbClr val="FFFF00"/>
                </a:solidFill>
                <a:latin typeface="Times New Roman" pitchFamily="18" charset="0"/>
                <a:cs typeface="Times New Roman" pitchFamily="18" charset="0"/>
              </a:rPr>
              <a:t>bukit</a:t>
            </a:r>
            <a:r>
              <a:rPr lang="en-GB" sz="2000" i="1" dirty="0">
                <a:solidFill>
                  <a:srgbClr val="FFFF00"/>
                </a:solidFill>
                <a:latin typeface="Times New Roman" pitchFamily="18" charset="0"/>
                <a:cs typeface="Times New Roman" pitchFamily="18" charset="0"/>
              </a:rPr>
              <a:t> </a:t>
            </a:r>
            <a:r>
              <a:rPr lang="en-GB" sz="2000" i="1" dirty="0" err="1">
                <a:solidFill>
                  <a:srgbClr val="FFFF00"/>
                </a:solidFill>
                <a:latin typeface="Times New Roman" pitchFamily="18" charset="0"/>
                <a:cs typeface="Times New Roman" pitchFamily="18" charset="0"/>
              </a:rPr>
              <a:t>untuk</a:t>
            </a:r>
            <a:r>
              <a:rPr lang="en-GB" sz="2000" i="1" dirty="0">
                <a:solidFill>
                  <a:srgbClr val="FFFF00"/>
                </a:solidFill>
                <a:latin typeface="Times New Roman" pitchFamily="18" charset="0"/>
                <a:cs typeface="Times New Roman" pitchFamily="18" charset="0"/>
              </a:rPr>
              <a:t> </a:t>
            </a:r>
            <a:r>
              <a:rPr lang="en-GB" sz="2000" i="1" dirty="0" err="1">
                <a:solidFill>
                  <a:srgbClr val="FFFF00"/>
                </a:solidFill>
                <a:latin typeface="Times New Roman" pitchFamily="18" charset="0"/>
                <a:cs typeface="Times New Roman" pitchFamily="18" charset="0"/>
              </a:rPr>
              <a:t>berdoa</a:t>
            </a:r>
            <a:r>
              <a:rPr lang="en-GB" sz="2000" i="1" dirty="0">
                <a:solidFill>
                  <a:srgbClr val="FFFF00"/>
                </a:solidFill>
                <a:latin typeface="Times New Roman" pitchFamily="18" charset="0"/>
                <a:cs typeface="Times New Roman" pitchFamily="18" charset="0"/>
              </a:rPr>
              <a:t> </a:t>
            </a:r>
            <a:r>
              <a:rPr lang="en-GB" sz="2000" i="1" dirty="0" smtClean="0">
                <a:solidFill>
                  <a:srgbClr val="FFFF00"/>
                </a:solidFill>
                <a:latin typeface="Times New Roman" pitchFamily="18" charset="0"/>
                <a:cs typeface="Times New Roman" pitchFamily="18" charset="0"/>
              </a:rPr>
              <a:t>  </a:t>
            </a:r>
            <a:r>
              <a:rPr lang="en-GB" sz="2000" i="1" dirty="0" err="1">
                <a:solidFill>
                  <a:srgbClr val="FFFF00"/>
                </a:solidFill>
                <a:latin typeface="Times New Roman" pitchFamily="18" charset="0"/>
                <a:cs typeface="Times New Roman" pitchFamily="18" charset="0"/>
              </a:rPr>
              <a:t>seorang</a:t>
            </a:r>
            <a:r>
              <a:rPr lang="en-GB" sz="2000" i="1" dirty="0">
                <a:solidFill>
                  <a:srgbClr val="FFFF00"/>
                </a:solidFill>
                <a:latin typeface="Times New Roman" pitchFamily="18" charset="0"/>
                <a:cs typeface="Times New Roman" pitchFamily="18" charset="0"/>
              </a:rPr>
              <a:t> </a:t>
            </a:r>
            <a:r>
              <a:rPr lang="en-GB" sz="2000" i="1" dirty="0" err="1" smtClean="0">
                <a:solidFill>
                  <a:srgbClr val="FFFF00"/>
                </a:solidFill>
                <a:latin typeface="Times New Roman" pitchFamily="18" charset="0"/>
                <a:cs typeface="Times New Roman" pitchFamily="18" charset="0"/>
              </a:rPr>
              <a:t>diri</a:t>
            </a:r>
            <a:r>
              <a:rPr lang="en-GB" sz="2000" i="1" dirty="0" smtClean="0">
                <a:solidFill>
                  <a:srgbClr val="FFFF00"/>
                </a:solidFill>
                <a:latin typeface="Times New Roman" pitchFamily="18" charset="0"/>
                <a:cs typeface="Times New Roman" pitchFamily="18" charset="0"/>
              </a:rPr>
              <a:t>. </a:t>
            </a:r>
            <a:r>
              <a:rPr lang="en-GB" sz="2000" i="1" dirty="0" err="1">
                <a:solidFill>
                  <a:srgbClr val="FFFF00"/>
                </a:solidFill>
                <a:latin typeface="Times New Roman" pitchFamily="18" charset="0"/>
                <a:cs typeface="Times New Roman" pitchFamily="18" charset="0"/>
              </a:rPr>
              <a:t>Ketika</a:t>
            </a:r>
            <a:r>
              <a:rPr lang="en-GB" sz="2000" i="1" dirty="0">
                <a:solidFill>
                  <a:srgbClr val="FFFF00"/>
                </a:solidFill>
                <a:latin typeface="Times New Roman" pitchFamily="18" charset="0"/>
                <a:cs typeface="Times New Roman" pitchFamily="18" charset="0"/>
              </a:rPr>
              <a:t> </a:t>
            </a:r>
            <a:r>
              <a:rPr lang="en-GB" sz="2000" i="1" dirty="0" err="1">
                <a:solidFill>
                  <a:srgbClr val="FFFF00"/>
                </a:solidFill>
                <a:latin typeface="Times New Roman" pitchFamily="18" charset="0"/>
                <a:cs typeface="Times New Roman" pitchFamily="18" charset="0"/>
              </a:rPr>
              <a:t>hari</a:t>
            </a:r>
            <a:r>
              <a:rPr lang="en-GB" sz="2000" i="1" dirty="0">
                <a:solidFill>
                  <a:srgbClr val="FFFF00"/>
                </a:solidFill>
                <a:latin typeface="Times New Roman" pitchFamily="18" charset="0"/>
                <a:cs typeface="Times New Roman" pitchFamily="18" charset="0"/>
              </a:rPr>
              <a:t> </a:t>
            </a:r>
            <a:r>
              <a:rPr lang="en-GB" sz="2000" i="1" dirty="0" err="1">
                <a:solidFill>
                  <a:srgbClr val="FFFF00"/>
                </a:solidFill>
                <a:latin typeface="Times New Roman" pitchFamily="18" charset="0"/>
                <a:cs typeface="Times New Roman" pitchFamily="18" charset="0"/>
              </a:rPr>
              <a:t>sudah</a:t>
            </a:r>
            <a:r>
              <a:rPr lang="en-GB" sz="2000" i="1" dirty="0">
                <a:solidFill>
                  <a:srgbClr val="FFFF00"/>
                </a:solidFill>
                <a:latin typeface="Times New Roman" pitchFamily="18" charset="0"/>
                <a:cs typeface="Times New Roman" pitchFamily="18" charset="0"/>
              </a:rPr>
              <a:t> </a:t>
            </a:r>
            <a:r>
              <a:rPr lang="en-GB" sz="2000" i="1" dirty="0" err="1">
                <a:solidFill>
                  <a:srgbClr val="FFFF00"/>
                </a:solidFill>
                <a:latin typeface="Times New Roman" pitchFamily="18" charset="0"/>
                <a:cs typeface="Times New Roman" pitchFamily="18" charset="0"/>
              </a:rPr>
              <a:t>malam</a:t>
            </a:r>
            <a:r>
              <a:rPr lang="en-GB" sz="2000" i="1" dirty="0">
                <a:solidFill>
                  <a:srgbClr val="FFFF00"/>
                </a:solidFill>
                <a:latin typeface="Times New Roman" pitchFamily="18" charset="0"/>
                <a:cs typeface="Times New Roman" pitchFamily="18" charset="0"/>
              </a:rPr>
              <a:t>, </a:t>
            </a:r>
            <a:r>
              <a:rPr lang="en-GB" sz="2000" i="1" dirty="0" err="1">
                <a:solidFill>
                  <a:srgbClr val="FFFF00"/>
                </a:solidFill>
                <a:latin typeface="Times New Roman" pitchFamily="18" charset="0"/>
                <a:cs typeface="Times New Roman" pitchFamily="18" charset="0"/>
              </a:rPr>
              <a:t>Ia</a:t>
            </a:r>
            <a:r>
              <a:rPr lang="en-GB" sz="2000" i="1" dirty="0">
                <a:solidFill>
                  <a:srgbClr val="FFFF00"/>
                </a:solidFill>
                <a:latin typeface="Times New Roman" pitchFamily="18" charset="0"/>
                <a:cs typeface="Times New Roman" pitchFamily="18" charset="0"/>
              </a:rPr>
              <a:t> </a:t>
            </a:r>
            <a:r>
              <a:rPr lang="en-GB" sz="2000" i="1" dirty="0" err="1">
                <a:solidFill>
                  <a:srgbClr val="FFFF00"/>
                </a:solidFill>
                <a:latin typeface="Times New Roman" pitchFamily="18" charset="0"/>
                <a:cs typeface="Times New Roman" pitchFamily="18" charset="0"/>
              </a:rPr>
              <a:t>sendirian</a:t>
            </a:r>
            <a:r>
              <a:rPr lang="en-GB" sz="2000" i="1" dirty="0">
                <a:solidFill>
                  <a:srgbClr val="FFFF00"/>
                </a:solidFill>
                <a:latin typeface="Times New Roman" pitchFamily="18" charset="0"/>
                <a:cs typeface="Times New Roman" pitchFamily="18" charset="0"/>
              </a:rPr>
              <a:t> di situ. 14:24 </a:t>
            </a:r>
            <a:r>
              <a:rPr lang="en-GB" sz="2000" i="1" dirty="0" err="1">
                <a:solidFill>
                  <a:srgbClr val="FFFF00"/>
                </a:solidFill>
                <a:latin typeface="Times New Roman" pitchFamily="18" charset="0"/>
                <a:cs typeface="Times New Roman" pitchFamily="18" charset="0"/>
              </a:rPr>
              <a:t>Perahu</a:t>
            </a:r>
            <a:r>
              <a:rPr lang="en-GB" sz="2000" i="1" dirty="0">
                <a:solidFill>
                  <a:srgbClr val="FFFF00"/>
                </a:solidFill>
                <a:latin typeface="Times New Roman" pitchFamily="18" charset="0"/>
                <a:cs typeface="Times New Roman" pitchFamily="18" charset="0"/>
              </a:rPr>
              <a:t> </a:t>
            </a:r>
            <a:r>
              <a:rPr lang="en-GB" sz="2000" i="1" dirty="0" err="1">
                <a:solidFill>
                  <a:srgbClr val="FFFF00"/>
                </a:solidFill>
                <a:latin typeface="Times New Roman" pitchFamily="18" charset="0"/>
                <a:cs typeface="Times New Roman" pitchFamily="18" charset="0"/>
              </a:rPr>
              <a:t>murid-murid-Nya</a:t>
            </a:r>
            <a:r>
              <a:rPr lang="en-GB" sz="2000" i="1" dirty="0">
                <a:solidFill>
                  <a:srgbClr val="FFFF00"/>
                </a:solidFill>
                <a:latin typeface="Times New Roman" pitchFamily="18" charset="0"/>
                <a:cs typeface="Times New Roman" pitchFamily="18" charset="0"/>
              </a:rPr>
              <a:t> </a:t>
            </a:r>
            <a:r>
              <a:rPr lang="en-GB" sz="2000" i="1" dirty="0" err="1">
                <a:solidFill>
                  <a:srgbClr val="FFFF00"/>
                </a:solidFill>
                <a:latin typeface="Times New Roman" pitchFamily="18" charset="0"/>
                <a:cs typeface="Times New Roman" pitchFamily="18" charset="0"/>
              </a:rPr>
              <a:t>sudah</a:t>
            </a:r>
            <a:r>
              <a:rPr lang="en-GB" sz="2000" i="1" dirty="0">
                <a:solidFill>
                  <a:srgbClr val="FFFF00"/>
                </a:solidFill>
                <a:latin typeface="Times New Roman" pitchFamily="18" charset="0"/>
                <a:cs typeface="Times New Roman" pitchFamily="18" charset="0"/>
              </a:rPr>
              <a:t> </a:t>
            </a:r>
            <a:r>
              <a:rPr lang="en-GB" sz="2000" i="1" dirty="0" err="1">
                <a:solidFill>
                  <a:srgbClr val="FFFF00"/>
                </a:solidFill>
                <a:latin typeface="Times New Roman" pitchFamily="18" charset="0"/>
                <a:cs typeface="Times New Roman" pitchFamily="18" charset="0"/>
              </a:rPr>
              <a:t>beberapa</a:t>
            </a:r>
            <a:r>
              <a:rPr lang="en-GB" sz="2000" i="1" dirty="0">
                <a:solidFill>
                  <a:srgbClr val="FFFF00"/>
                </a:solidFill>
                <a:latin typeface="Times New Roman" pitchFamily="18" charset="0"/>
                <a:cs typeface="Times New Roman" pitchFamily="18" charset="0"/>
              </a:rPr>
              <a:t> mil </a:t>
            </a:r>
            <a:r>
              <a:rPr lang="en-GB" sz="2000" i="1" dirty="0" err="1">
                <a:solidFill>
                  <a:srgbClr val="FFFF00"/>
                </a:solidFill>
                <a:latin typeface="Times New Roman" pitchFamily="18" charset="0"/>
                <a:cs typeface="Times New Roman" pitchFamily="18" charset="0"/>
              </a:rPr>
              <a:t>jauhnya</a:t>
            </a:r>
            <a:r>
              <a:rPr lang="en-GB" sz="2000" i="1" dirty="0">
                <a:solidFill>
                  <a:srgbClr val="FFFF00"/>
                </a:solidFill>
                <a:latin typeface="Times New Roman" pitchFamily="18" charset="0"/>
                <a:cs typeface="Times New Roman" pitchFamily="18" charset="0"/>
              </a:rPr>
              <a:t> </a:t>
            </a:r>
            <a:r>
              <a:rPr lang="en-GB" sz="2000" i="1" dirty="0" err="1">
                <a:solidFill>
                  <a:srgbClr val="FFFF00"/>
                </a:solidFill>
                <a:latin typeface="Times New Roman" pitchFamily="18" charset="0"/>
                <a:cs typeface="Times New Roman" pitchFamily="18" charset="0"/>
              </a:rPr>
              <a:t>dari</a:t>
            </a:r>
            <a:r>
              <a:rPr lang="en-GB" sz="2000" i="1" dirty="0">
                <a:solidFill>
                  <a:srgbClr val="FFFF00"/>
                </a:solidFill>
                <a:latin typeface="Times New Roman" pitchFamily="18" charset="0"/>
                <a:cs typeface="Times New Roman" pitchFamily="18" charset="0"/>
              </a:rPr>
              <a:t> </a:t>
            </a:r>
            <a:r>
              <a:rPr lang="en-GB" sz="2000" i="1" dirty="0" err="1">
                <a:solidFill>
                  <a:srgbClr val="FFFF00"/>
                </a:solidFill>
                <a:latin typeface="Times New Roman" pitchFamily="18" charset="0"/>
                <a:cs typeface="Times New Roman" pitchFamily="18" charset="0"/>
              </a:rPr>
              <a:t>pantai</a:t>
            </a:r>
            <a:r>
              <a:rPr lang="en-GB" sz="2000" i="1" dirty="0">
                <a:solidFill>
                  <a:srgbClr val="FFFF00"/>
                </a:solidFill>
                <a:latin typeface="Times New Roman" pitchFamily="18" charset="0"/>
                <a:cs typeface="Times New Roman" pitchFamily="18" charset="0"/>
              </a:rPr>
              <a:t> </a:t>
            </a:r>
            <a:r>
              <a:rPr lang="en-GB" sz="2000" i="1" dirty="0" err="1">
                <a:solidFill>
                  <a:srgbClr val="FFFF00"/>
                </a:solidFill>
                <a:latin typeface="Times New Roman" pitchFamily="18" charset="0"/>
                <a:cs typeface="Times New Roman" pitchFamily="18" charset="0"/>
              </a:rPr>
              <a:t>dan</a:t>
            </a:r>
            <a:r>
              <a:rPr lang="en-GB" sz="2000" i="1" dirty="0">
                <a:solidFill>
                  <a:srgbClr val="FFFF00"/>
                </a:solidFill>
                <a:latin typeface="Times New Roman" pitchFamily="18" charset="0"/>
                <a:cs typeface="Times New Roman" pitchFamily="18" charset="0"/>
              </a:rPr>
              <a:t> </a:t>
            </a:r>
            <a:r>
              <a:rPr lang="en-GB" sz="2000" i="1" dirty="0" err="1">
                <a:solidFill>
                  <a:srgbClr val="FFFF00"/>
                </a:solidFill>
                <a:latin typeface="Times New Roman" pitchFamily="18" charset="0"/>
                <a:cs typeface="Times New Roman" pitchFamily="18" charset="0"/>
              </a:rPr>
              <a:t>diombang-ambingkan</a:t>
            </a:r>
            <a:r>
              <a:rPr lang="en-GB" sz="2000" i="1" dirty="0">
                <a:solidFill>
                  <a:srgbClr val="FFFF00"/>
                </a:solidFill>
                <a:latin typeface="Times New Roman" pitchFamily="18" charset="0"/>
                <a:cs typeface="Times New Roman" pitchFamily="18" charset="0"/>
              </a:rPr>
              <a:t> </a:t>
            </a:r>
            <a:r>
              <a:rPr lang="en-GB" sz="2000" i="1" dirty="0" err="1">
                <a:solidFill>
                  <a:srgbClr val="FFFF00"/>
                </a:solidFill>
                <a:latin typeface="Times New Roman" pitchFamily="18" charset="0"/>
                <a:cs typeface="Times New Roman" pitchFamily="18" charset="0"/>
              </a:rPr>
              <a:t>gelombang</a:t>
            </a:r>
            <a:r>
              <a:rPr lang="en-GB" sz="2000" i="1" dirty="0">
                <a:solidFill>
                  <a:srgbClr val="FFFF00"/>
                </a:solidFill>
                <a:latin typeface="Times New Roman" pitchFamily="18" charset="0"/>
                <a:cs typeface="Times New Roman" pitchFamily="18" charset="0"/>
              </a:rPr>
              <a:t>, </a:t>
            </a:r>
            <a:r>
              <a:rPr lang="en-GB" sz="2000" i="1" dirty="0" err="1">
                <a:solidFill>
                  <a:srgbClr val="FFFF00"/>
                </a:solidFill>
                <a:latin typeface="Times New Roman" pitchFamily="18" charset="0"/>
                <a:cs typeface="Times New Roman" pitchFamily="18" charset="0"/>
              </a:rPr>
              <a:t>karena</a:t>
            </a:r>
            <a:r>
              <a:rPr lang="en-GB" sz="2000" i="1" dirty="0">
                <a:solidFill>
                  <a:srgbClr val="FFFF00"/>
                </a:solidFill>
                <a:latin typeface="Times New Roman" pitchFamily="18" charset="0"/>
                <a:cs typeface="Times New Roman" pitchFamily="18" charset="0"/>
              </a:rPr>
              <a:t> </a:t>
            </a:r>
            <a:r>
              <a:rPr lang="en-GB" sz="2000" i="1" dirty="0" err="1">
                <a:solidFill>
                  <a:srgbClr val="FFFF00"/>
                </a:solidFill>
                <a:latin typeface="Times New Roman" pitchFamily="18" charset="0"/>
                <a:cs typeface="Times New Roman" pitchFamily="18" charset="0"/>
              </a:rPr>
              <a:t>angin</a:t>
            </a:r>
            <a:r>
              <a:rPr lang="en-GB" sz="2000" i="1" dirty="0">
                <a:solidFill>
                  <a:srgbClr val="FFFF00"/>
                </a:solidFill>
                <a:latin typeface="Times New Roman" pitchFamily="18" charset="0"/>
                <a:cs typeface="Times New Roman" pitchFamily="18" charset="0"/>
              </a:rPr>
              <a:t> </a:t>
            </a:r>
            <a:r>
              <a:rPr lang="en-GB" sz="2000" i="1" dirty="0" err="1">
                <a:solidFill>
                  <a:srgbClr val="FFFF00"/>
                </a:solidFill>
                <a:latin typeface="Times New Roman" pitchFamily="18" charset="0"/>
                <a:cs typeface="Times New Roman" pitchFamily="18" charset="0"/>
              </a:rPr>
              <a:t>sakal</a:t>
            </a:r>
            <a:r>
              <a:rPr lang="en-GB" sz="2000" i="1" dirty="0">
                <a:solidFill>
                  <a:srgbClr val="FFFF00"/>
                </a:solidFill>
                <a:latin typeface="Times New Roman" pitchFamily="18" charset="0"/>
                <a:cs typeface="Times New Roman" pitchFamily="18" charset="0"/>
              </a:rPr>
              <a:t>. 14:25 </a:t>
            </a:r>
            <a:r>
              <a:rPr lang="en-GB" sz="2000" i="1" dirty="0" err="1">
                <a:solidFill>
                  <a:srgbClr val="FFFF00"/>
                </a:solidFill>
                <a:latin typeface="Times New Roman" pitchFamily="18" charset="0"/>
                <a:cs typeface="Times New Roman" pitchFamily="18" charset="0"/>
              </a:rPr>
              <a:t>Kira-kira</a:t>
            </a:r>
            <a:r>
              <a:rPr lang="en-GB" sz="2000" i="1" dirty="0">
                <a:solidFill>
                  <a:srgbClr val="FFFF00"/>
                </a:solidFill>
                <a:latin typeface="Times New Roman" pitchFamily="18" charset="0"/>
                <a:cs typeface="Times New Roman" pitchFamily="18" charset="0"/>
              </a:rPr>
              <a:t> jam </a:t>
            </a:r>
            <a:r>
              <a:rPr lang="en-GB" sz="2000" i="1" dirty="0" err="1">
                <a:solidFill>
                  <a:srgbClr val="FFFF00"/>
                </a:solidFill>
                <a:latin typeface="Times New Roman" pitchFamily="18" charset="0"/>
                <a:cs typeface="Times New Roman" pitchFamily="18" charset="0"/>
              </a:rPr>
              <a:t>tiga</a:t>
            </a:r>
            <a:r>
              <a:rPr lang="en-GB" sz="2000" i="1" dirty="0">
                <a:solidFill>
                  <a:srgbClr val="FFFF00"/>
                </a:solidFill>
                <a:latin typeface="Times New Roman" pitchFamily="18" charset="0"/>
                <a:cs typeface="Times New Roman" pitchFamily="18" charset="0"/>
              </a:rPr>
              <a:t> </a:t>
            </a:r>
            <a:r>
              <a:rPr lang="en-GB" sz="2000" i="1" dirty="0" err="1">
                <a:solidFill>
                  <a:srgbClr val="FFFF00"/>
                </a:solidFill>
                <a:latin typeface="Times New Roman" pitchFamily="18" charset="0"/>
                <a:cs typeface="Times New Roman" pitchFamily="18" charset="0"/>
              </a:rPr>
              <a:t>malam</a:t>
            </a:r>
            <a:r>
              <a:rPr lang="en-GB" sz="2000" i="1" dirty="0">
                <a:solidFill>
                  <a:srgbClr val="FFFF00"/>
                </a:solidFill>
                <a:latin typeface="Times New Roman" pitchFamily="18" charset="0"/>
                <a:cs typeface="Times New Roman" pitchFamily="18" charset="0"/>
              </a:rPr>
              <a:t> </a:t>
            </a:r>
            <a:r>
              <a:rPr lang="en-GB" sz="2000" i="1" dirty="0" err="1">
                <a:solidFill>
                  <a:srgbClr val="FFFF00"/>
                </a:solidFill>
                <a:latin typeface="Times New Roman" pitchFamily="18" charset="0"/>
                <a:cs typeface="Times New Roman" pitchFamily="18" charset="0"/>
              </a:rPr>
              <a:t>datanglah</a:t>
            </a:r>
            <a:r>
              <a:rPr lang="en-GB" sz="2000" i="1" dirty="0">
                <a:solidFill>
                  <a:srgbClr val="FFFF00"/>
                </a:solidFill>
                <a:latin typeface="Times New Roman" pitchFamily="18" charset="0"/>
                <a:cs typeface="Times New Roman" pitchFamily="18" charset="0"/>
              </a:rPr>
              <a:t> </a:t>
            </a:r>
            <a:r>
              <a:rPr lang="en-GB" sz="2000" i="1" dirty="0" err="1">
                <a:solidFill>
                  <a:srgbClr val="FFFF00"/>
                </a:solidFill>
                <a:latin typeface="Times New Roman" pitchFamily="18" charset="0"/>
                <a:cs typeface="Times New Roman" pitchFamily="18" charset="0"/>
              </a:rPr>
              <a:t>Yesus</a:t>
            </a:r>
            <a:r>
              <a:rPr lang="en-GB" sz="2000" i="1" dirty="0">
                <a:solidFill>
                  <a:srgbClr val="FFFF00"/>
                </a:solidFill>
                <a:latin typeface="Times New Roman" pitchFamily="18" charset="0"/>
                <a:cs typeface="Times New Roman" pitchFamily="18" charset="0"/>
              </a:rPr>
              <a:t> </a:t>
            </a:r>
            <a:r>
              <a:rPr lang="en-GB" sz="2000" i="1" dirty="0" err="1">
                <a:solidFill>
                  <a:srgbClr val="FFFF00"/>
                </a:solidFill>
                <a:latin typeface="Times New Roman" pitchFamily="18" charset="0"/>
                <a:cs typeface="Times New Roman" pitchFamily="18" charset="0"/>
              </a:rPr>
              <a:t>kepada</a:t>
            </a:r>
            <a:r>
              <a:rPr lang="en-GB" sz="2000" i="1" dirty="0">
                <a:solidFill>
                  <a:srgbClr val="FFFF00"/>
                </a:solidFill>
                <a:latin typeface="Times New Roman" pitchFamily="18" charset="0"/>
                <a:cs typeface="Times New Roman" pitchFamily="18" charset="0"/>
              </a:rPr>
              <a:t> </a:t>
            </a:r>
            <a:r>
              <a:rPr lang="en-GB" sz="2000" i="1" dirty="0" err="1">
                <a:solidFill>
                  <a:srgbClr val="FFFF00"/>
                </a:solidFill>
                <a:latin typeface="Times New Roman" pitchFamily="18" charset="0"/>
                <a:cs typeface="Times New Roman" pitchFamily="18" charset="0"/>
              </a:rPr>
              <a:t>mereka</a:t>
            </a:r>
            <a:r>
              <a:rPr lang="en-GB" sz="2000" i="1" dirty="0">
                <a:solidFill>
                  <a:srgbClr val="FFFF00"/>
                </a:solidFill>
                <a:latin typeface="Times New Roman" pitchFamily="18" charset="0"/>
                <a:cs typeface="Times New Roman" pitchFamily="18" charset="0"/>
              </a:rPr>
              <a:t> </a:t>
            </a:r>
            <a:r>
              <a:rPr lang="en-GB" sz="2000" i="1" dirty="0" err="1">
                <a:solidFill>
                  <a:srgbClr val="FFFF00"/>
                </a:solidFill>
                <a:latin typeface="Times New Roman" pitchFamily="18" charset="0"/>
                <a:cs typeface="Times New Roman" pitchFamily="18" charset="0"/>
              </a:rPr>
              <a:t>berjalan</a:t>
            </a:r>
            <a:r>
              <a:rPr lang="en-GB" sz="2000" i="1" dirty="0">
                <a:solidFill>
                  <a:srgbClr val="FFFF00"/>
                </a:solidFill>
                <a:latin typeface="Times New Roman" pitchFamily="18" charset="0"/>
                <a:cs typeface="Times New Roman" pitchFamily="18" charset="0"/>
              </a:rPr>
              <a:t> di </a:t>
            </a:r>
            <a:r>
              <a:rPr lang="en-GB" sz="2000" i="1" dirty="0" err="1">
                <a:solidFill>
                  <a:srgbClr val="FFFF00"/>
                </a:solidFill>
                <a:latin typeface="Times New Roman" pitchFamily="18" charset="0"/>
                <a:cs typeface="Times New Roman" pitchFamily="18" charset="0"/>
              </a:rPr>
              <a:t>atas</a:t>
            </a:r>
            <a:r>
              <a:rPr lang="en-GB" sz="2000" i="1" dirty="0">
                <a:solidFill>
                  <a:srgbClr val="FFFF00"/>
                </a:solidFill>
                <a:latin typeface="Times New Roman" pitchFamily="18" charset="0"/>
                <a:cs typeface="Times New Roman" pitchFamily="18" charset="0"/>
              </a:rPr>
              <a:t> air. 14:26 </a:t>
            </a:r>
            <a:r>
              <a:rPr lang="en-GB" sz="2000" i="1" dirty="0" err="1">
                <a:solidFill>
                  <a:srgbClr val="FFFF00"/>
                </a:solidFill>
                <a:latin typeface="Times New Roman" pitchFamily="18" charset="0"/>
                <a:cs typeface="Times New Roman" pitchFamily="18" charset="0"/>
              </a:rPr>
              <a:t>Ketika</a:t>
            </a:r>
            <a:r>
              <a:rPr lang="en-GB" sz="2000" i="1" dirty="0">
                <a:solidFill>
                  <a:srgbClr val="FFFF00"/>
                </a:solidFill>
                <a:latin typeface="Times New Roman" pitchFamily="18" charset="0"/>
                <a:cs typeface="Times New Roman" pitchFamily="18" charset="0"/>
              </a:rPr>
              <a:t> </a:t>
            </a:r>
            <a:r>
              <a:rPr lang="en-GB" sz="2000" i="1" dirty="0" err="1">
                <a:solidFill>
                  <a:srgbClr val="FFFF00"/>
                </a:solidFill>
                <a:latin typeface="Times New Roman" pitchFamily="18" charset="0"/>
                <a:cs typeface="Times New Roman" pitchFamily="18" charset="0"/>
              </a:rPr>
              <a:t>murid-murid-Nya</a:t>
            </a:r>
            <a:r>
              <a:rPr lang="en-GB" sz="2000" i="1" dirty="0">
                <a:solidFill>
                  <a:srgbClr val="FFFF00"/>
                </a:solidFill>
                <a:latin typeface="Times New Roman" pitchFamily="18" charset="0"/>
                <a:cs typeface="Times New Roman" pitchFamily="18" charset="0"/>
              </a:rPr>
              <a:t> </a:t>
            </a:r>
            <a:r>
              <a:rPr lang="en-GB" sz="2000" i="1" dirty="0" err="1">
                <a:solidFill>
                  <a:srgbClr val="FFFF00"/>
                </a:solidFill>
                <a:latin typeface="Times New Roman" pitchFamily="18" charset="0"/>
                <a:cs typeface="Times New Roman" pitchFamily="18" charset="0"/>
              </a:rPr>
              <a:t>melihat</a:t>
            </a:r>
            <a:r>
              <a:rPr lang="en-GB" sz="2000" i="1" dirty="0">
                <a:solidFill>
                  <a:srgbClr val="FFFF00"/>
                </a:solidFill>
                <a:latin typeface="Times New Roman" pitchFamily="18" charset="0"/>
                <a:cs typeface="Times New Roman" pitchFamily="18" charset="0"/>
              </a:rPr>
              <a:t> </a:t>
            </a:r>
            <a:r>
              <a:rPr lang="en-GB" sz="2000" i="1" dirty="0" err="1">
                <a:solidFill>
                  <a:srgbClr val="FFFF00"/>
                </a:solidFill>
                <a:latin typeface="Times New Roman" pitchFamily="18" charset="0"/>
                <a:cs typeface="Times New Roman" pitchFamily="18" charset="0"/>
              </a:rPr>
              <a:t>Dia</a:t>
            </a:r>
            <a:r>
              <a:rPr lang="en-GB" sz="2000" i="1" dirty="0">
                <a:solidFill>
                  <a:srgbClr val="FFFF00"/>
                </a:solidFill>
                <a:latin typeface="Times New Roman" pitchFamily="18" charset="0"/>
                <a:cs typeface="Times New Roman" pitchFamily="18" charset="0"/>
              </a:rPr>
              <a:t> </a:t>
            </a:r>
            <a:r>
              <a:rPr lang="en-GB" sz="2000" i="1" dirty="0" err="1">
                <a:solidFill>
                  <a:srgbClr val="FFFF00"/>
                </a:solidFill>
                <a:latin typeface="Times New Roman" pitchFamily="18" charset="0"/>
                <a:cs typeface="Times New Roman" pitchFamily="18" charset="0"/>
              </a:rPr>
              <a:t>berjalan</a:t>
            </a:r>
            <a:r>
              <a:rPr lang="en-GB" sz="2000" i="1" dirty="0">
                <a:solidFill>
                  <a:srgbClr val="FFFF00"/>
                </a:solidFill>
                <a:latin typeface="Times New Roman" pitchFamily="18" charset="0"/>
                <a:cs typeface="Times New Roman" pitchFamily="18" charset="0"/>
              </a:rPr>
              <a:t> di </a:t>
            </a:r>
            <a:r>
              <a:rPr lang="en-GB" sz="2000" i="1" dirty="0" err="1">
                <a:solidFill>
                  <a:srgbClr val="FFFF00"/>
                </a:solidFill>
                <a:latin typeface="Times New Roman" pitchFamily="18" charset="0"/>
                <a:cs typeface="Times New Roman" pitchFamily="18" charset="0"/>
              </a:rPr>
              <a:t>atas</a:t>
            </a:r>
            <a:r>
              <a:rPr lang="en-GB" sz="2000" i="1" dirty="0">
                <a:solidFill>
                  <a:srgbClr val="FFFF00"/>
                </a:solidFill>
                <a:latin typeface="Times New Roman" pitchFamily="18" charset="0"/>
                <a:cs typeface="Times New Roman" pitchFamily="18" charset="0"/>
              </a:rPr>
              <a:t> air, </a:t>
            </a:r>
            <a:r>
              <a:rPr lang="en-GB" sz="2000" i="1" dirty="0" err="1">
                <a:solidFill>
                  <a:srgbClr val="FFFF00"/>
                </a:solidFill>
                <a:latin typeface="Times New Roman" pitchFamily="18" charset="0"/>
                <a:cs typeface="Times New Roman" pitchFamily="18" charset="0"/>
              </a:rPr>
              <a:t>mereka</a:t>
            </a:r>
            <a:r>
              <a:rPr lang="en-GB" sz="2000" i="1" dirty="0">
                <a:solidFill>
                  <a:srgbClr val="FFFF00"/>
                </a:solidFill>
                <a:latin typeface="Times New Roman" pitchFamily="18" charset="0"/>
                <a:cs typeface="Times New Roman" pitchFamily="18" charset="0"/>
              </a:rPr>
              <a:t> </a:t>
            </a:r>
            <a:r>
              <a:rPr lang="en-GB" sz="2000" i="1" dirty="0" err="1">
                <a:solidFill>
                  <a:srgbClr val="FFFF00"/>
                </a:solidFill>
                <a:latin typeface="Times New Roman" pitchFamily="18" charset="0"/>
                <a:cs typeface="Times New Roman" pitchFamily="18" charset="0"/>
              </a:rPr>
              <a:t>terkejut</a:t>
            </a:r>
            <a:r>
              <a:rPr lang="en-GB" sz="2000" i="1" dirty="0">
                <a:solidFill>
                  <a:srgbClr val="FFFF00"/>
                </a:solidFill>
                <a:latin typeface="Times New Roman" pitchFamily="18" charset="0"/>
                <a:cs typeface="Times New Roman" pitchFamily="18" charset="0"/>
              </a:rPr>
              <a:t> </a:t>
            </a:r>
            <a:r>
              <a:rPr lang="en-GB" sz="2000" i="1" dirty="0" err="1">
                <a:solidFill>
                  <a:srgbClr val="FFFF00"/>
                </a:solidFill>
                <a:latin typeface="Times New Roman" pitchFamily="18" charset="0"/>
                <a:cs typeface="Times New Roman" pitchFamily="18" charset="0"/>
              </a:rPr>
              <a:t>dan</a:t>
            </a:r>
            <a:r>
              <a:rPr lang="en-GB" sz="2000" i="1" dirty="0">
                <a:solidFill>
                  <a:srgbClr val="FFFF00"/>
                </a:solidFill>
                <a:latin typeface="Times New Roman" pitchFamily="18" charset="0"/>
                <a:cs typeface="Times New Roman" pitchFamily="18" charset="0"/>
              </a:rPr>
              <a:t> </a:t>
            </a:r>
            <a:r>
              <a:rPr lang="en-GB" sz="2000" i="1" dirty="0" err="1">
                <a:solidFill>
                  <a:srgbClr val="FFFF00"/>
                </a:solidFill>
                <a:latin typeface="Times New Roman" pitchFamily="18" charset="0"/>
                <a:cs typeface="Times New Roman" pitchFamily="18" charset="0"/>
              </a:rPr>
              <a:t>berseru</a:t>
            </a:r>
            <a:r>
              <a:rPr lang="en-GB" sz="2000" i="1" dirty="0">
                <a:solidFill>
                  <a:srgbClr val="FFFF00"/>
                </a:solidFill>
                <a:latin typeface="Times New Roman" pitchFamily="18" charset="0"/>
                <a:cs typeface="Times New Roman" pitchFamily="18" charset="0"/>
              </a:rPr>
              <a:t>: "</a:t>
            </a:r>
            <a:r>
              <a:rPr lang="en-GB" sz="2000" i="1" dirty="0" err="1">
                <a:solidFill>
                  <a:srgbClr val="FFFF00"/>
                </a:solidFill>
                <a:latin typeface="Times New Roman" pitchFamily="18" charset="0"/>
                <a:cs typeface="Times New Roman" pitchFamily="18" charset="0"/>
              </a:rPr>
              <a:t>Itu</a:t>
            </a:r>
            <a:r>
              <a:rPr lang="en-GB" sz="2000" i="1" dirty="0">
                <a:solidFill>
                  <a:srgbClr val="FFFF00"/>
                </a:solidFill>
                <a:latin typeface="Times New Roman" pitchFamily="18" charset="0"/>
                <a:cs typeface="Times New Roman" pitchFamily="18" charset="0"/>
              </a:rPr>
              <a:t> </a:t>
            </a:r>
            <a:r>
              <a:rPr lang="en-GB" sz="2000" i="1" dirty="0" err="1">
                <a:solidFill>
                  <a:srgbClr val="FFFF00"/>
                </a:solidFill>
                <a:latin typeface="Times New Roman" pitchFamily="18" charset="0"/>
                <a:cs typeface="Times New Roman" pitchFamily="18" charset="0"/>
              </a:rPr>
              <a:t>hantu</a:t>
            </a:r>
            <a:r>
              <a:rPr lang="en-GB" sz="2000" i="1" dirty="0">
                <a:solidFill>
                  <a:srgbClr val="FFFF00"/>
                </a:solidFill>
                <a:latin typeface="Times New Roman" pitchFamily="18" charset="0"/>
                <a:cs typeface="Times New Roman" pitchFamily="18" charset="0"/>
              </a:rPr>
              <a:t>! </a:t>
            </a:r>
            <a:r>
              <a:rPr lang="en-GB" sz="2000" i="1" dirty="0" smtClean="0">
                <a:solidFill>
                  <a:srgbClr val="FFFF00"/>
                </a:solidFill>
                <a:latin typeface="Times New Roman" pitchFamily="18" charset="0"/>
                <a:cs typeface="Times New Roman" pitchFamily="18" charset="0"/>
              </a:rPr>
              <a:t>", </a:t>
            </a:r>
            <a:r>
              <a:rPr lang="en-GB" sz="2000" i="1" dirty="0" err="1">
                <a:solidFill>
                  <a:srgbClr val="FFFF00"/>
                </a:solidFill>
                <a:latin typeface="Times New Roman" pitchFamily="18" charset="0"/>
                <a:cs typeface="Times New Roman" pitchFamily="18" charset="0"/>
              </a:rPr>
              <a:t>lalu</a:t>
            </a:r>
            <a:r>
              <a:rPr lang="en-GB" sz="2000" i="1" dirty="0">
                <a:solidFill>
                  <a:srgbClr val="FFFF00"/>
                </a:solidFill>
                <a:latin typeface="Times New Roman" pitchFamily="18" charset="0"/>
                <a:cs typeface="Times New Roman" pitchFamily="18" charset="0"/>
              </a:rPr>
              <a:t> </a:t>
            </a:r>
            <a:r>
              <a:rPr lang="en-GB" sz="2000" i="1" dirty="0" err="1">
                <a:solidFill>
                  <a:srgbClr val="FFFF00"/>
                </a:solidFill>
                <a:latin typeface="Times New Roman" pitchFamily="18" charset="0"/>
                <a:cs typeface="Times New Roman" pitchFamily="18" charset="0"/>
              </a:rPr>
              <a:t>berteriak-teriak</a:t>
            </a:r>
            <a:r>
              <a:rPr lang="en-GB" sz="2000" i="1" dirty="0">
                <a:solidFill>
                  <a:srgbClr val="FFFF00"/>
                </a:solidFill>
                <a:latin typeface="Times New Roman" pitchFamily="18" charset="0"/>
                <a:cs typeface="Times New Roman" pitchFamily="18" charset="0"/>
              </a:rPr>
              <a:t> </a:t>
            </a:r>
            <a:r>
              <a:rPr lang="en-GB" sz="2000" i="1" dirty="0" err="1">
                <a:solidFill>
                  <a:srgbClr val="FFFF00"/>
                </a:solidFill>
                <a:latin typeface="Times New Roman" pitchFamily="18" charset="0"/>
                <a:cs typeface="Times New Roman" pitchFamily="18" charset="0"/>
              </a:rPr>
              <a:t>karena</a:t>
            </a:r>
            <a:r>
              <a:rPr lang="en-GB" sz="2000" i="1" dirty="0">
                <a:solidFill>
                  <a:srgbClr val="FFFF00"/>
                </a:solidFill>
                <a:latin typeface="Times New Roman" pitchFamily="18" charset="0"/>
                <a:cs typeface="Times New Roman" pitchFamily="18" charset="0"/>
              </a:rPr>
              <a:t> </a:t>
            </a:r>
            <a:r>
              <a:rPr lang="en-GB" sz="2000" i="1" dirty="0" err="1">
                <a:solidFill>
                  <a:srgbClr val="FFFF00"/>
                </a:solidFill>
                <a:latin typeface="Times New Roman" pitchFamily="18" charset="0"/>
                <a:cs typeface="Times New Roman" pitchFamily="18" charset="0"/>
              </a:rPr>
              <a:t>takut</a:t>
            </a:r>
            <a:r>
              <a:rPr lang="en-GB" sz="2000" i="1" dirty="0">
                <a:solidFill>
                  <a:srgbClr val="FFFF00"/>
                </a:solidFill>
                <a:latin typeface="Times New Roman" pitchFamily="18" charset="0"/>
                <a:cs typeface="Times New Roman" pitchFamily="18" charset="0"/>
              </a:rPr>
              <a:t>. 14:27 </a:t>
            </a:r>
            <a:r>
              <a:rPr lang="en-GB" sz="2000" i="1" dirty="0" err="1">
                <a:solidFill>
                  <a:srgbClr val="FFFF00"/>
                </a:solidFill>
                <a:latin typeface="Times New Roman" pitchFamily="18" charset="0"/>
                <a:cs typeface="Times New Roman" pitchFamily="18" charset="0"/>
              </a:rPr>
              <a:t>Tetapi</a:t>
            </a:r>
            <a:r>
              <a:rPr lang="en-GB" sz="2000" i="1" dirty="0">
                <a:solidFill>
                  <a:srgbClr val="FFFF00"/>
                </a:solidFill>
                <a:latin typeface="Times New Roman" pitchFamily="18" charset="0"/>
                <a:cs typeface="Times New Roman" pitchFamily="18" charset="0"/>
              </a:rPr>
              <a:t> </a:t>
            </a:r>
            <a:r>
              <a:rPr lang="en-GB" sz="2000" i="1" dirty="0" err="1">
                <a:solidFill>
                  <a:srgbClr val="FFFF00"/>
                </a:solidFill>
                <a:latin typeface="Times New Roman" pitchFamily="18" charset="0"/>
                <a:cs typeface="Times New Roman" pitchFamily="18" charset="0"/>
              </a:rPr>
              <a:t>segera</a:t>
            </a:r>
            <a:r>
              <a:rPr lang="en-GB" sz="2000" i="1" dirty="0">
                <a:solidFill>
                  <a:srgbClr val="FFFF00"/>
                </a:solidFill>
                <a:latin typeface="Times New Roman" pitchFamily="18" charset="0"/>
                <a:cs typeface="Times New Roman" pitchFamily="18" charset="0"/>
              </a:rPr>
              <a:t> </a:t>
            </a:r>
            <a:r>
              <a:rPr lang="en-GB" sz="2000" i="1" dirty="0" err="1">
                <a:solidFill>
                  <a:srgbClr val="FFFF00"/>
                </a:solidFill>
                <a:latin typeface="Times New Roman" pitchFamily="18" charset="0"/>
                <a:cs typeface="Times New Roman" pitchFamily="18" charset="0"/>
              </a:rPr>
              <a:t>Yesus</a:t>
            </a:r>
            <a:r>
              <a:rPr lang="en-GB" sz="2000" i="1" dirty="0">
                <a:solidFill>
                  <a:srgbClr val="FFFF00"/>
                </a:solidFill>
                <a:latin typeface="Times New Roman" pitchFamily="18" charset="0"/>
                <a:cs typeface="Times New Roman" pitchFamily="18" charset="0"/>
              </a:rPr>
              <a:t> </a:t>
            </a:r>
            <a:r>
              <a:rPr lang="en-GB" sz="2000" i="1" dirty="0" err="1">
                <a:solidFill>
                  <a:srgbClr val="FFFF00"/>
                </a:solidFill>
                <a:latin typeface="Times New Roman" pitchFamily="18" charset="0"/>
                <a:cs typeface="Times New Roman" pitchFamily="18" charset="0"/>
              </a:rPr>
              <a:t>berkata</a:t>
            </a:r>
            <a:r>
              <a:rPr lang="en-GB" sz="2000" i="1" dirty="0">
                <a:solidFill>
                  <a:srgbClr val="FFFF00"/>
                </a:solidFill>
                <a:latin typeface="Times New Roman" pitchFamily="18" charset="0"/>
                <a:cs typeface="Times New Roman" pitchFamily="18" charset="0"/>
              </a:rPr>
              <a:t> </a:t>
            </a:r>
            <a:r>
              <a:rPr lang="en-GB" sz="2000" i="1" dirty="0" err="1">
                <a:solidFill>
                  <a:srgbClr val="FFFF00"/>
                </a:solidFill>
                <a:latin typeface="Times New Roman" pitchFamily="18" charset="0"/>
                <a:cs typeface="Times New Roman" pitchFamily="18" charset="0"/>
              </a:rPr>
              <a:t>kepada</a:t>
            </a:r>
            <a:r>
              <a:rPr lang="en-GB" sz="2000" i="1" dirty="0">
                <a:solidFill>
                  <a:srgbClr val="FFFF00"/>
                </a:solidFill>
                <a:latin typeface="Times New Roman" pitchFamily="18" charset="0"/>
                <a:cs typeface="Times New Roman" pitchFamily="18" charset="0"/>
              </a:rPr>
              <a:t> </a:t>
            </a:r>
            <a:r>
              <a:rPr lang="en-GB" sz="2000" i="1" dirty="0" err="1">
                <a:solidFill>
                  <a:srgbClr val="FFFF00"/>
                </a:solidFill>
                <a:latin typeface="Times New Roman" pitchFamily="18" charset="0"/>
                <a:cs typeface="Times New Roman" pitchFamily="18" charset="0"/>
              </a:rPr>
              <a:t>mereka</a:t>
            </a:r>
            <a:r>
              <a:rPr lang="en-GB" sz="2000" i="1" dirty="0">
                <a:solidFill>
                  <a:srgbClr val="FFFF00"/>
                </a:solidFill>
                <a:latin typeface="Times New Roman" pitchFamily="18" charset="0"/>
                <a:cs typeface="Times New Roman" pitchFamily="18" charset="0"/>
              </a:rPr>
              <a:t>: "</a:t>
            </a:r>
            <a:r>
              <a:rPr lang="en-GB" sz="2000" i="1" dirty="0" err="1">
                <a:solidFill>
                  <a:srgbClr val="FFFF00"/>
                </a:solidFill>
                <a:latin typeface="Times New Roman" pitchFamily="18" charset="0"/>
                <a:cs typeface="Times New Roman" pitchFamily="18" charset="0"/>
              </a:rPr>
              <a:t>Tenanglah</a:t>
            </a:r>
            <a:r>
              <a:rPr lang="en-GB" sz="2000" i="1" dirty="0" smtClean="0">
                <a:solidFill>
                  <a:srgbClr val="FFFF00"/>
                </a:solidFill>
                <a:latin typeface="Times New Roman" pitchFamily="18" charset="0"/>
                <a:cs typeface="Times New Roman" pitchFamily="18" charset="0"/>
              </a:rPr>
              <a:t>!  </a:t>
            </a:r>
            <a:r>
              <a:rPr lang="en-GB" sz="2000" i="1" dirty="0" err="1">
                <a:solidFill>
                  <a:srgbClr val="FFFF00"/>
                </a:solidFill>
                <a:latin typeface="Times New Roman" pitchFamily="18" charset="0"/>
                <a:cs typeface="Times New Roman" pitchFamily="18" charset="0"/>
              </a:rPr>
              <a:t>Aku</a:t>
            </a:r>
            <a:r>
              <a:rPr lang="en-GB" sz="2000" i="1" dirty="0">
                <a:solidFill>
                  <a:srgbClr val="FFFF00"/>
                </a:solidFill>
                <a:latin typeface="Times New Roman" pitchFamily="18" charset="0"/>
                <a:cs typeface="Times New Roman" pitchFamily="18" charset="0"/>
              </a:rPr>
              <a:t> </a:t>
            </a:r>
            <a:r>
              <a:rPr lang="en-GB" sz="2000" i="1" dirty="0" err="1">
                <a:solidFill>
                  <a:srgbClr val="FFFF00"/>
                </a:solidFill>
                <a:latin typeface="Times New Roman" pitchFamily="18" charset="0"/>
                <a:cs typeface="Times New Roman" pitchFamily="18" charset="0"/>
              </a:rPr>
              <a:t>ini</a:t>
            </a:r>
            <a:r>
              <a:rPr lang="en-GB" sz="2000" i="1" dirty="0">
                <a:solidFill>
                  <a:srgbClr val="FFFF00"/>
                </a:solidFill>
                <a:latin typeface="Times New Roman" pitchFamily="18" charset="0"/>
                <a:cs typeface="Times New Roman" pitchFamily="18" charset="0"/>
              </a:rPr>
              <a:t>, </a:t>
            </a:r>
            <a:r>
              <a:rPr lang="en-GB" sz="2000" i="1" dirty="0" err="1">
                <a:solidFill>
                  <a:srgbClr val="FFFF00"/>
                </a:solidFill>
                <a:latin typeface="Times New Roman" pitchFamily="18" charset="0"/>
                <a:cs typeface="Times New Roman" pitchFamily="18" charset="0"/>
              </a:rPr>
              <a:t>jangan</a:t>
            </a:r>
            <a:r>
              <a:rPr lang="en-GB" sz="2000" i="1" dirty="0">
                <a:solidFill>
                  <a:srgbClr val="FFFF00"/>
                </a:solidFill>
                <a:latin typeface="Times New Roman" pitchFamily="18" charset="0"/>
                <a:cs typeface="Times New Roman" pitchFamily="18" charset="0"/>
              </a:rPr>
              <a:t> </a:t>
            </a:r>
            <a:r>
              <a:rPr lang="en-GB" sz="2000" i="1" dirty="0" err="1" smtClean="0">
                <a:solidFill>
                  <a:srgbClr val="FFFF00"/>
                </a:solidFill>
                <a:latin typeface="Times New Roman" pitchFamily="18" charset="0"/>
                <a:cs typeface="Times New Roman" pitchFamily="18" charset="0"/>
              </a:rPr>
              <a:t>takut</a:t>
            </a:r>
            <a:r>
              <a:rPr lang="en-GB" sz="2000" i="1" dirty="0" smtClean="0">
                <a:solidFill>
                  <a:srgbClr val="FFFF00"/>
                </a:solidFill>
                <a:latin typeface="Times New Roman" pitchFamily="18" charset="0"/>
                <a:cs typeface="Times New Roman" pitchFamily="18" charset="0"/>
              </a:rPr>
              <a:t>!"</a:t>
            </a:r>
            <a:endParaRPr lang="en-US" sz="2000" i="1" dirty="0">
              <a:solidFill>
                <a:srgbClr val="FFFF00"/>
              </a:solidFill>
              <a:latin typeface="Comic Sans MS" pitchFamily="66"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03" y="116632"/>
            <a:ext cx="1732605" cy="584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7014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data:image/jpeg;base64,/9j/4AAQSkZJRgABAQAAAQABAAD/2wCEAAkGBxITEhQUEBQVFRUUEBAPEA8QEBAPFBQPFBQWFhQUFBQYHCggGBolHRQUITEhJSkrLi4uFx8zODMsNygtLisBCgoKDg0OFxAQGiwcHBwsLCwsLCwsLCwsLCwsLCwsLCwsLCwwLCwsLCwsLSwsLCwsLCwsLCwsLCssLCssLCssLP/AABEIAL0BCwMBIgACEQEDEQH/xAAcAAACAwEBAQEAAAAAAAAAAAADBAACBQEGBwj/xABBEAACAQMCAwQHBgIHCQAAAAAAAQIDBBEhMRJBUQVhcYEGExSRobHBIjJS0eHwB0IWRFOCkqKyFSNDYnKDhMLx/8QAGQEAAwEBAQAAAAAAAAAAAAAAAAECAwQF/8QAIhEBAQADAAICAwEBAQAAAAAAAAECERIDEwRRITFBYYEU/9oADAMBAAIRAxEAPwD59QoofhDQTpVDRoamkclqmDmRz2d4Aypl6LYEgMkNzpCs4Bo9qwkGUgCiEVMAv6vJeNAGm0EjUYEZp0fAZhS6CkGxy3mCbRadHuCztG1sMU6iwNULhPRrzBLIp9nPi0XiMVLFPXGqWxvWkoZ7xmrbU2/yJ2uR8+7Ui2uFIx5dmuOsvJHt+1uwpKTcdVuvA81fQa0Yz3p5yvFqReUsbmhOlFvUNX7Kk4NpLHKWRKleeqTWQnqs05N6bYXUjtGpYb5m/Xsl6nPcsr6i0vbxtSIPA/XoxzplHalnwxT3bWcYFpfTOlE5gLURRi0uVQh3Bwk0IQgBCEIAQhCAHsqKNqxgikLLTKHbSng2jgtPQt00BdjqP0YjlKhkpO3nbizfQya9CS5HvXadfiL1+zYtbDG3z6TaOwuepv8AaPZL5GNPs950DSpkH61BI1CrsJI7To9WI9nKNQbU0IZS2IqwJalKT6jdGoY9KuNwripxs0ag3GuzBhcBFfCU2bq5m1o9MYZ5ftexm1xJZXduacL5c2RXSb080OFa8hK2lnVNGv2TNZ4ZPTGoe9qZeoC1p5lhbvRBYNmLjse2+8uLfbKxnwCdnuKk04pxw44eqaK30HTXC8rrnqL2kOJ4zuLR9GanYtvni4FzeMvB5DtyH23jbOngezqS4Hh7AJ0KMt4LPfkDmT5/TsJ1M8K21beiQNW2vC/NnuL6nCMXGmklzSR5mtbYbYaVPIyKlJIDJD9xTFeAmxrjkXwQI4lcE6abUIWOCNwhCCD61aVE9xxRWcI8paX56Gwu1uzePPsbtrQHoySRlQvMcxa67Q6DS0ru5XL5i8bswal68jVtWzuUmtGrPIB26YJ1zsbgC2WvLF40MipQaPV20+LQJUsYYyl3iVt4lwZxo9Fedmt6x5iMuzWtZPyQKlZUZYY/SqIFWs8agM42DStnatYVlXAzqPmL1Ji0e2xTqxwuveSrV6aGOq2hPa+TAmpb1oyeKnkxinRjFprOjyedqV+hpWN/mKT35MCbt32lGaxNZE6coLWKFKshXjxsGhtpznkopCSu+pd1wMepHIjcWqDxqEnNDJjVbP8A+GVcUGu43buZjXMsiq8LWfKDKuDD5Z2SM9Ojos4FWg8kDaFYqULBC+DmCdK29BbVDZtLnB5yjJmjRmzeOTKPQRvWVnc5MqNULTkNnYdpvLH6VTQzFUxgYjXGmw3KoWpzEXWCUamoJ02bapqbNOokjzcK2ByldLG4g1JSQjWimxateabi1G5zLcehtq17OLjkwrmzS2R6KNdSikugjVeungB7ecq0hC5pdD09a2W4nUtkwOV5h5RJU5NZRu1LVcyk6OFoLS+nm5Ta3C29bAz2jbZ1XgxF02uQK3K3VW4orw95RyM+yqtLXqP8WQRrQdTDA+scQk49AMkwOGIVjsqoCKLcLHoi11MQkPVoi7pCrTEnJFOFjcqRWUCdNJSjiVaGnAFUgSqUsyuS80DIrSN2hSH6dBlKMR6kbOagqkXihiSFqsg2WhOM46gs6hOINlybVQNTqYEYSDRmPabiadyWjdikogpSDZcnal1kJQrY5mVF9Tqra6D2XL11pWxHCe5bXOTCoXWNBuneCTppNZ3BTpaYF/bMnVcjGlJUuiZI2jl3DdvWTepoww0LZPNXdngy6tstn5HqbymYtzTGcrFuLZxWVquZKUzQxyYhUocMtNuQmhmEslpU8gZPCORrBE6GjFIvwoXnVBSuChILVigOgGdfIvUrk2tJiPUaBtoTncFVXItaTEzJoXrTKSqi9SoK1cxVnIHkjZwzrWR66kHi2K28x+ksovphyHxMFVQ64IDOmGxogi8GFlROxohs9OZK8QZQI6YdFyoqrKa9CcJzHePouRJLuOxh5PwKRUjsptB0OHXGUe9dUFo1mwMLoKmt0PorgbVQJCYpx58S9Gp7x9IuDWspamvByxsYFpVw0zdt7hNC2jkndyYjVjk0L169xmTlqXKWiNaGGCksjdbUVkCpAKqFJ6DjQrcIR6VbF6jLyYCox7ORSchWtINNgKhFa4lmzsZElE4Q1dcijZ1lWKnHGcIQlT1FAepNidumuQ9Sg3+RjfIv1maaWNRuhST0BUKTwMUZuL+BPtHrVrWWFnqLTomnWXEsr3AKce4r2p9bPdEpOmalOLbLVLfBU8ibgwZxYCWTe9hT38heVhh5WpUzLgtb2737ilVGlh8OH4mdcsOvyfJeUUwTzHbYKl1LRjkqZFYlGWdglXRprfmgdrSww11S1T94dJ5WjVZsdmV9DCzqaNnlIcqMsWlfVlokZ1Vkq1MsBORpKz5ckwFRl5SF6kitnyrJi9QtOQGTDY5UqC9QNJgZhs9F5ApBpoFImqgMijCSBsS4ozjLFWSuKkIQk3uaT7h638D10/4dVYb8Xikn9SsfRRr+Z+aPJy82LumFYSprGUvcAlHJ6d+j7S+97kD/ANhy5PPwI9sVxXnqSY7SaSNJ9iSRIdm431CeaFwzkksF7mpGS00fTkM3Vs+SEJ0GjTHypuCs1ld/gUlT01CRpvvOVIM1nlT62fdz1+Bj3FTUcuq2/wAEIOm5M2mTO4rU3krOso6HXQlyAztpZyVPJE3x0xQrc3oiVbnOwv6iXPIelQfQruFw7bQecs1qVVYwJ0qMugzCiw7TcEmBkHcQckXM0Xxl5i1QanEXqRL7LgtMDIPNApIcyLkFoHJBmikkVstFpIDJDM0Bkg2NF5A2g00CkgMNlWWZViNUh04JT9tV7WMt/g2jKv8AseUvuY8zcIcefxsMv8a4+XLH9PG1ewrjlGL8GhWt2Tcr/h+7D+TPdnMHPl8PH+VpPkZPnfss19+OPFYLezrH3fqfQJ0099fFZFp2EH/LH3YOfL4uU/TWfJn9jwcrWL5AKnZ8OnwPdVOx6b/l9zaFK3YkeTa8VkyvhyjSebGvFS7LgZPb3Z6p0Zz6JL3s+g1OxpdV8Tyf8RbCdOynLTHHBaPvFjMplIvrHVfNLKzlXqcMfFvoj0H9HuHY1/4d9jP2d1mtZycU/wDljv8AH5Ho6lph7B8j5OUz1P1F+HxY87r5/U7Ia5Ck+zWuR9BrWXcI3Fj3GWPyq1vhjxXsXcEhbY5Hop2fcD9kOjH5FrHLxRiql3EdM13ZlHam88rG+NizpgJwNupailW3NZ5UXxsmUQNSBozoC1SkXPIm+NmVIgGjQrUhOdM2xzZ3AvJA2g8oFEjSZMrgXkheaHpxFpxKmSbiUmBkM1IgJouVOgZFGEkDZQcZwhCTfuEhwhls0IQhNocIQ4ZZU0ByLMWua3CY5VeM2tJnj/4pQUuz6i6Tpv8AzY+pbtj0gcXpk8h6U+kyq29SlLdpa56PKMOt104+LU29h6CUl7BQS5KecdeOT+pp3NtHpjvPmPof6ZqnQVHROMnLMnjTuPTT9NKLWHUgs9/F8jm83iu7+G3j3+5W5Kza7wFWj1QrL0xs0l/vG9NcU5/VIWqemtry9Y/Cn+ph/wCe/TeeX7ErW66Cs7ZdCs/S23fKp50/1Ay9Ird/i84MrHxZT+Hc5Vp2qFalAtU7cofi/wAsvyFqnbND+0XnlfQ1ky+kXSlSkJ1qYWr2nRe1SPxEa3adL8a9zNJ0m6CqwEq0Q1W+hyy/IRrXq6G2MqLoOqhSogk7lC1SsdGMrHJSYrVDymBqG0ZUu6gGpVC1Ii84mkZ0KdQDOYScAEomkZ2KyYNnZIqWSEIQQfQqXpH2jzvq/ncT/MPD0j7R5XtV/wDk1DNdWniSbWvPhj15PASm6WM8Wm32Yx17tl05nDllXZjI016UdpL+t1X/AN+X1YWHpf2mv63U85p/MxZzocnPTGc7v6EjKnh4Uny4nw492NSLlWkkb39Le0Jb3VX+7VcfkAl2vdSf2ris+53Nd/8Avgyo+r6pvRYzw69P2jspKOjis5+9nKw+RFtVJPpo/wC0a/8AaTe29epn/WXXalf8dXxVzPH+rQyo1VnaOG9MqSfgsy1GoXMFv9nrnKWPMV2c0Ylf1ZfelUfjXb+opOWfvLx45xf1LtRazmLzsljlr+IWqyUcZjnTK4Wpad4obvAuUYf4kzqVRrMVHTfC28csUlWi3os74y8Y8hf2l9/vwXqp3GhP1v6JxBzqVFv/AK0K06zb7+erenggnrtXFyljnsvgPVG4762fTP8AeQWLrb8OnfNY+YN3EUsKW/XLXvRI3TWW/tafy1JbdGngP+DX+uv1r5Jf3oor6qfPHX78UU9tWV9jzeVp4asJO/S0xosPOXzD8/Q/H2vC3njOmOvEjkqM+nxj+ZSN20vutLO0mp58MiVWclqsrO/2f1CS0ro6+NaNL/HE41Lku7OVgRndPk/hh+85Kvyy9uby/NlzFNsNyjLpFeL/AFBcMn08tRb175Y/fkG9qTWElnfMm/oi5Ki2CKg+fyJ7N+8opC87ot7Yxj4nZVemFr3tfP8AMf5L8I7Xw79V8QUrSXLHlg7OtHbVPnhyayDc1jV9P3uVLU3SlS1l1XhkVnbsO5+XiUk+/OnJPYuWouis7dgZUhhtd/1BT7n9DSM7AXTZXhZZlWUluRrp64afJppfAvTuGnovNt8+vIzZTfJ40Xzx9TiqPZ658DG4KmdjTV2tcvwS0XedhV1ym9t+GPz1Znxk3u+Wmy+GAlVuOF7tEse7cm4Rc8la0qs9NFtu8LPiv3uVhX4VhLGPw43M5e/KWrLTg3Jfae0tsLbJHrjT2VqRvpdH45X0Bu/k1l5e7w5JrP8A07GfKpJJpS82k35BIU8vd/D4i9cP2USVR4w9Oqazo/kV9oemNksYi/oCnnO+2dMd6X1OKSzt1e75cvDUfI7XlWf73OeufPXz3yLynzXL5nKeqznoseLK4iex3eST0eMbYLTu5PdvxejEZfRsrjfuHxE+ynVWz+b6+LO062+vktX12QtTTemeX0b6kw1z68vMOYfdOSq5/ma746fvwOUKzSf2pNcTwpJbvvFYJ435J41QOVVr945d3iLj+H7P61qF1H+bO62cW/dgFOvhv7aa3XDpLD7mzOlHCz8CQp59z5fkHrh+2nq10tmnjD1zFZefeDdddMeOqAOno9dFpjfl1AN4SevvKmETc6bVWPTkDlM76vEknrou4Hc4UseW45IVtF41z371+px1uj+H0Fo1c8seYN13yHyno67h/ienh8VgH67fOH03AcWM/PCOSq9w+S6HlV+q3B+u0008sFc8svDW3xBcZUhWi+sfcDlN/vUmSrY0rKTOKRXBMDD/2Q=="/>
          <p:cNvSpPr>
            <a:spLocks noChangeAspect="1" noChangeArrowheads="1"/>
          </p:cNvSpPr>
          <p:nvPr/>
        </p:nvSpPr>
        <p:spPr bwMode="auto">
          <a:xfrm>
            <a:off x="155575" y="-2247900"/>
            <a:ext cx="6648450" cy="46958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ITEhQUEBQVFRUUEBAPEA8QEBAPFBQPFBQWFhQUFBQYHCggGBolHRQUITEhJSkrLi4uFx8zODMsNygtLisBCgoKDg0OFxAQGiwcHBwsLCwsLCwsLCwsLCwsLCwsLCwsLCwwLCwsLCwsLSwsLCwsLCwsLCwsLCssLCssLCssLP/AABEIAL0BCwMBIgACEQEDEQH/xAAcAAACAwEBAQEAAAAAAAAAAAADBAACBQEGBwj/xABBEAACAQMCAwQHBgIHCQAAAAAAAQIDBBEhMRJBUQVhcYEGExSRobHBIjJS0eHwB0IWRFOCkqKyFSNDYnKDhMLx/8QAGQEAAwEBAQAAAAAAAAAAAAAAAAECAwQF/8QAIhEBAQADAAICAwEBAQAAAAAAAAECERIDEwRRITFBYYEU/9oADAMBAAIRAxEAPwD59QoofhDQTpVDRoamkclqmDmRz2d4Aypl6LYEgMkNzpCs4Bo9qwkGUgCiEVMAv6vJeNAGm0EjUYEZp0fAZhS6CkGxy3mCbRadHuCztG1sMU6iwNULhPRrzBLIp9nPi0XiMVLFPXGqWxvWkoZ7xmrbU2/yJ2uR8+7Ui2uFIx5dmuOsvJHt+1uwpKTcdVuvA81fQa0Yz3p5yvFqReUsbmhOlFvUNX7Kk4NpLHKWRKleeqTWQnqs05N6bYXUjtGpYb5m/Xsl6nPcsr6i0vbxtSIPA/XoxzplHalnwxT3bWcYFpfTOlE5gLURRi0uVQh3Bwk0IQgBCEIAQhCAHsqKNqxgikLLTKHbSng2jgtPQt00BdjqP0YjlKhkpO3nbizfQya9CS5HvXadfiL1+zYtbDG3z6TaOwuepv8AaPZL5GNPs950DSpkH61BI1CrsJI7To9WI9nKNQbU0IZS2IqwJalKT6jdGoY9KuNwripxs0ag3GuzBhcBFfCU2bq5m1o9MYZ5ftexm1xJZXduacL5c2RXSb080OFa8hK2lnVNGv2TNZ4ZPTGoe9qZeoC1p5lhbvRBYNmLjse2+8uLfbKxnwCdnuKk04pxw44eqaK30HTXC8rrnqL2kOJ4zuLR9GanYtvni4FzeMvB5DtyH23jbOngezqS4Hh7AJ0KMt4LPfkDmT5/TsJ1M8K21beiQNW2vC/NnuL6nCMXGmklzSR5mtbYbYaVPIyKlJIDJD9xTFeAmxrjkXwQI4lcE6abUIWOCNwhCCD61aVE9xxRWcI8paX56Gwu1uzePPsbtrQHoySRlQvMcxa67Q6DS0ru5XL5i8bswal68jVtWzuUmtGrPIB26YJ1zsbgC2WvLF40MipQaPV20+LQJUsYYyl3iVt4lwZxo9Fedmt6x5iMuzWtZPyQKlZUZYY/SqIFWs8agM42DStnatYVlXAzqPmL1Ji0e2xTqxwuveSrV6aGOq2hPa+TAmpb1oyeKnkxinRjFprOjyedqV+hpWN/mKT35MCbt32lGaxNZE6coLWKFKshXjxsGhtpznkopCSu+pd1wMepHIjcWqDxqEnNDJjVbP8A+GVcUGu43buZjXMsiq8LWfKDKuDD5Z2SM9Ojos4FWg8kDaFYqULBC+DmCdK29BbVDZtLnB5yjJmjRmzeOTKPQRvWVnc5MqNULTkNnYdpvLH6VTQzFUxgYjXGmw3KoWpzEXWCUamoJ02bapqbNOokjzcK2ByldLG4g1JSQjWimxateabi1G5zLcehtq17OLjkwrmzS2R6KNdSikugjVeungB7ecq0hC5pdD09a2W4nUtkwOV5h5RJU5NZRu1LVcyk6OFoLS+nm5Ta3C29bAz2jbZ1XgxF02uQK3K3VW4orw95RyM+yqtLXqP8WQRrQdTDA+scQk49AMkwOGIVjsqoCKLcLHoi11MQkPVoi7pCrTEnJFOFjcqRWUCdNJSjiVaGnAFUgSqUsyuS80DIrSN2hSH6dBlKMR6kbOagqkXihiSFqsg2WhOM46gs6hOINlybVQNTqYEYSDRmPabiadyWjdikogpSDZcnal1kJQrY5mVF9Tqra6D2XL11pWxHCe5bXOTCoXWNBuneCTppNZ3BTpaYF/bMnVcjGlJUuiZI2jl3DdvWTepoww0LZPNXdngy6tstn5HqbymYtzTGcrFuLZxWVquZKUzQxyYhUocMtNuQmhmEslpU8gZPCORrBE6GjFIvwoXnVBSuChILVigOgGdfIvUrk2tJiPUaBtoTncFVXItaTEzJoXrTKSqi9SoK1cxVnIHkjZwzrWR66kHi2K28x+ksovphyHxMFVQ64IDOmGxogi8GFlROxohs9OZK8QZQI6YdFyoqrKa9CcJzHePouRJLuOxh5PwKRUjsptB0OHXGUe9dUFo1mwMLoKmt0PorgbVQJCYpx58S9Gp7x9IuDWspamvByxsYFpVw0zdt7hNC2jkndyYjVjk0L169xmTlqXKWiNaGGCksjdbUVkCpAKqFJ6DjQrcIR6VbF6jLyYCox7ORSchWtINNgKhFa4lmzsZElE4Q1dcijZ1lWKnHGcIQlT1FAepNidumuQ9Sg3+RjfIv1maaWNRuhST0BUKTwMUZuL+BPtHrVrWWFnqLTomnWXEsr3AKce4r2p9bPdEpOmalOLbLVLfBU8ibgwZxYCWTe9hT38heVhh5WpUzLgtb2737ilVGlh8OH4mdcsOvyfJeUUwTzHbYKl1LRjkqZFYlGWdglXRprfmgdrSww11S1T94dJ5WjVZsdmV9DCzqaNnlIcqMsWlfVlokZ1Vkq1MsBORpKz5ckwFRl5SF6kitnyrJi9QtOQGTDY5UqC9QNJgZhs9F5ApBpoFImqgMijCSBsS4ozjLFWSuKkIQk3uaT7h638D10/4dVYb8Xikn9SsfRRr+Z+aPJy82LumFYSprGUvcAlHJ6d+j7S+97kD/ANhy5PPwI9sVxXnqSY7SaSNJ9iSRIdm431CeaFwzkksF7mpGS00fTkM3Vs+SEJ0GjTHypuCs1ld/gUlT01CRpvvOVIM1nlT62fdz1+Bj3FTUcuq2/wAEIOm5M2mTO4rU3krOso6HXQlyAztpZyVPJE3x0xQrc3oiVbnOwv6iXPIelQfQruFw7bQecs1qVVYwJ0qMugzCiw7TcEmBkHcQckXM0Xxl5i1QanEXqRL7LgtMDIPNApIcyLkFoHJBmikkVstFpIDJDM0Bkg2NF5A2g00CkgMNlWWZViNUh04JT9tV7WMt/g2jKv8AseUvuY8zcIcefxsMv8a4+XLH9PG1ewrjlGL8GhWt2Tcr/h+7D+TPdnMHPl8PH+VpPkZPnfss19+OPFYLezrH3fqfQJ0099fFZFp2EH/LH3YOfL4uU/TWfJn9jwcrWL5AKnZ8OnwPdVOx6b/l9zaFK3YkeTa8VkyvhyjSebGvFS7LgZPb3Z6p0Zz6JL3s+g1OxpdV8Tyf8RbCdOynLTHHBaPvFjMplIvrHVfNLKzlXqcMfFvoj0H9HuHY1/4d9jP2d1mtZycU/wDljv8AH5Ho6lph7B8j5OUz1P1F+HxY87r5/U7Ia5Ck+zWuR9BrWXcI3Fj3GWPyq1vhjxXsXcEhbY5Hop2fcD9kOjH5FrHLxRiql3EdM13ZlHam88rG+NizpgJwNupailW3NZ5UXxsmUQNSBozoC1SkXPIm+NmVIgGjQrUhOdM2xzZ3AvJA2g8oFEjSZMrgXkheaHpxFpxKmSbiUmBkM1IgJouVOgZFGEkDZQcZwhCTfuEhwhls0IQhNocIQ4ZZU0ByLMWua3CY5VeM2tJnj/4pQUuz6i6Tpv8AzY+pbtj0gcXpk8h6U+kyq29SlLdpa56PKMOt104+LU29h6CUl7BQS5KecdeOT+pp3NtHpjvPmPof6ZqnQVHROMnLMnjTuPTT9NKLWHUgs9/F8jm83iu7+G3j3+5W5Kza7wFWj1QrL0xs0l/vG9NcU5/VIWqemtry9Y/Cn+ph/wCe/TeeX7ErW66Cs7ZdCs/S23fKp50/1Ay9Ird/i84MrHxZT+Hc5Vp2qFalAtU7cofi/wAsvyFqnbND+0XnlfQ1ky+kXSlSkJ1qYWr2nRe1SPxEa3adL8a9zNJ0m6CqwEq0Q1W+hyy/IRrXq6G2MqLoOqhSogk7lC1SsdGMrHJSYrVDymBqG0ZUu6gGpVC1Ii84mkZ0KdQDOYScAEomkZ2KyYNnZIqWSEIQQfQqXpH2jzvq/ncT/MPD0j7R5XtV/wDk1DNdWniSbWvPhj15PASm6WM8Wm32Yx17tl05nDllXZjI016UdpL+t1X/AN+X1YWHpf2mv63U85p/MxZzocnPTGc7v6EjKnh4Uny4nw492NSLlWkkb39Le0Jb3VX+7VcfkAl2vdSf2ris+53Nd/8Avgyo+r6pvRYzw69P2jspKOjis5+9nKw+RFtVJPpo/wC0a/8AaTe29epn/WXXalf8dXxVzPH+rQyo1VnaOG9MqSfgsy1GoXMFv9nrnKWPMV2c0Ylf1ZfelUfjXb+opOWfvLx45xf1LtRazmLzsljlr+IWqyUcZjnTK4Wpad4obvAuUYf4kzqVRrMVHTfC28csUlWi3os74y8Y8hf2l9/vwXqp3GhP1v6JxBzqVFv/AK0K06zb7+erenggnrtXFyljnsvgPVG4762fTP8AeQWLrb8OnfNY+YN3EUsKW/XLXvRI3TWW/tafy1JbdGngP+DX+uv1r5Jf3oor6qfPHX78UU9tWV9jzeVp4asJO/S0xosPOXzD8/Q/H2vC3njOmOvEjkqM+nxj+ZSN20vutLO0mp58MiVWclqsrO/2f1CS0ro6+NaNL/HE41Lku7OVgRndPk/hh+85Kvyy9uby/NlzFNsNyjLpFeL/AFBcMn08tRb175Y/fkG9qTWElnfMm/oi5Ki2CKg+fyJ7N+8opC87ot7Yxj4nZVemFr3tfP8AMf5L8I7Xw79V8QUrSXLHlg7OtHbVPnhyayDc1jV9P3uVLU3SlS1l1XhkVnbsO5+XiUk+/OnJPYuWouis7dgZUhhtd/1BT7n9DSM7AXTZXhZZlWUluRrp64afJppfAvTuGnovNt8+vIzZTfJ40Xzx9TiqPZ658DG4KmdjTV2tcvwS0XedhV1ym9t+GPz1Znxk3u+Wmy+GAlVuOF7tEse7cm4Rc8la0qs9NFtu8LPiv3uVhX4VhLGPw43M5e/KWrLTg3Jfae0tsLbJHrjT2VqRvpdH45X0Bu/k1l5e7w5JrP8A07GfKpJJpS82k35BIU8vd/D4i9cP2USVR4w9Oqazo/kV9oemNksYi/oCnnO+2dMd6X1OKSzt1e75cvDUfI7XlWf73OeufPXz3yLynzXL5nKeqznoseLK4iex3eST0eMbYLTu5PdvxejEZfRsrjfuHxE+ynVWz+b6+LO062+vktX12QtTTemeX0b6kw1z68vMOYfdOSq5/ma746fvwOUKzSf2pNcTwpJbvvFYJ435J41QOVVr945d3iLj+H7P61qF1H+bO62cW/dgFOvhv7aa3XDpLD7mzOlHCz8CQp59z5fkHrh+2nq10tmnjD1zFZefeDdddMeOqAOno9dFpjfl1AN4SevvKmETc6bVWPTkDlM76vEknrou4Hc4UseW45IVtF41z371+px1uj+H0Fo1c8seYN13yHyno67h/ienh8VgH67fOH03AcWM/PCOSq9w+S6HlV+q3B+u0008sFc8svDW3xBcZUhWi+sfcDlN/vUmSrY0rKTOKRXBMDD/2Q=="/>
          <p:cNvSpPr>
            <a:spLocks noChangeAspect="1" noChangeArrowheads="1"/>
          </p:cNvSpPr>
          <p:nvPr/>
        </p:nvSpPr>
        <p:spPr bwMode="auto">
          <a:xfrm>
            <a:off x="307975" y="-2095500"/>
            <a:ext cx="6648450" cy="46958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03" y="116632"/>
            <a:ext cx="1732605" cy="584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descr="http://mobilehomeliving.org/wp-content/uploads/mobile-home-storm-safet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974" y="3942202"/>
            <a:ext cx="4048001" cy="274246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davidmixner.typepad.com/.a/6a00d8341c90b153ef013482caee65970c-p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76" y="908720"/>
            <a:ext cx="4048000" cy="284554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snow stor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6058" y="908720"/>
            <a:ext cx="4351062" cy="2845545"/>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14" descr="Image result for fire stor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6" descr="Image result for fire stor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8" descr="Image result for thunder stor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20" descr="Image result for thunder storm"/>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6" name="Picture 22" descr="http://gardenstateforward.co/pictures/thunderstorm/amazing-thunderstorm-wallpaper-e4edfb4697cc2be24e31c23ff181d185-image-4528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26996" y="3942202"/>
            <a:ext cx="4330124" cy="2742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15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fade">
                                      <p:cBhvr>
                                        <p:cTn id="7" dur="500"/>
                                        <p:tgtEl>
                                          <p:spTgt spid="103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36"/>
                                        </p:tgtEl>
                                        <p:attrNameLst>
                                          <p:attrName>style.visibility</p:attrName>
                                        </p:attrNameLst>
                                      </p:cBhvr>
                                      <p:to>
                                        <p:strVal val="visible"/>
                                      </p:to>
                                    </p:set>
                                    <p:anim calcmode="lin" valueType="num">
                                      <p:cBhvr additive="base">
                                        <p:cTn id="12" dur="500" fill="hold"/>
                                        <p:tgtEl>
                                          <p:spTgt spid="1036"/>
                                        </p:tgtEl>
                                        <p:attrNameLst>
                                          <p:attrName>ppt_x</p:attrName>
                                        </p:attrNameLst>
                                      </p:cBhvr>
                                      <p:tavLst>
                                        <p:tav tm="0">
                                          <p:val>
                                            <p:strVal val="#ppt_x"/>
                                          </p:val>
                                        </p:tav>
                                        <p:tav tm="100000">
                                          <p:val>
                                            <p:strVal val="#ppt_x"/>
                                          </p:val>
                                        </p:tav>
                                      </p:tavLst>
                                    </p:anim>
                                    <p:anim calcmode="lin" valueType="num">
                                      <p:cBhvr additive="base">
                                        <p:cTn id="13" dur="500" fill="hold"/>
                                        <p:tgtEl>
                                          <p:spTgt spid="103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032"/>
                                        </p:tgtEl>
                                        <p:attrNameLst>
                                          <p:attrName>style.visibility</p:attrName>
                                        </p:attrNameLst>
                                      </p:cBhvr>
                                      <p:to>
                                        <p:strVal val="visible"/>
                                      </p:to>
                                    </p:set>
                                    <p:animEffect transition="in" filter="fade">
                                      <p:cBhvr>
                                        <p:cTn id="18" dur="1000"/>
                                        <p:tgtEl>
                                          <p:spTgt spid="1032"/>
                                        </p:tgtEl>
                                      </p:cBhvr>
                                    </p:animEffect>
                                    <p:anim calcmode="lin" valueType="num">
                                      <p:cBhvr>
                                        <p:cTn id="19" dur="1000" fill="hold"/>
                                        <p:tgtEl>
                                          <p:spTgt spid="1032"/>
                                        </p:tgtEl>
                                        <p:attrNameLst>
                                          <p:attrName>ppt_x</p:attrName>
                                        </p:attrNameLst>
                                      </p:cBhvr>
                                      <p:tavLst>
                                        <p:tav tm="0">
                                          <p:val>
                                            <p:strVal val="#ppt_x"/>
                                          </p:val>
                                        </p:tav>
                                        <p:tav tm="100000">
                                          <p:val>
                                            <p:strVal val="#ppt_x"/>
                                          </p:val>
                                        </p:tav>
                                      </p:tavLst>
                                    </p:anim>
                                    <p:anim calcmode="lin" valueType="num">
                                      <p:cBhvr>
                                        <p:cTn id="20"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046"/>
                                        </p:tgtEl>
                                        <p:attrNameLst>
                                          <p:attrName>style.visibility</p:attrName>
                                        </p:attrNameLst>
                                      </p:cBhvr>
                                      <p:to>
                                        <p:strVal val="visible"/>
                                      </p:to>
                                    </p:set>
                                    <p:animEffect transition="in" filter="wipe(down)">
                                      <p:cBhvr>
                                        <p:cTn id="25" dur="500"/>
                                        <p:tgtEl>
                                          <p:spTgt spid="10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052736"/>
            <a:ext cx="7125113" cy="924475"/>
          </a:xfrm>
        </p:spPr>
        <p:txBody>
          <a:bodyPr/>
          <a:lstStyle/>
          <a:p>
            <a:r>
              <a:rPr lang="en-GB" sz="4400" i="1" dirty="0">
                <a:solidFill>
                  <a:srgbClr val="FFFF00"/>
                </a:solidFill>
                <a:latin typeface="Times New Roman" pitchFamily="18" charset="0"/>
                <a:cs typeface="Times New Roman" pitchFamily="18" charset="0"/>
              </a:rPr>
              <a:t>Know your storm…</a:t>
            </a:r>
            <a:endParaRPr lang="en-US" sz="4400" i="1" dirty="0">
              <a:solidFill>
                <a:srgbClr val="FFFF00"/>
              </a:solidFill>
              <a:latin typeface="Times New Roman" pitchFamily="18" charset="0"/>
              <a:cs typeface="Times New Roman" pitchFamily="18" charset="0"/>
            </a:endParaRPr>
          </a:p>
        </p:txBody>
      </p:sp>
      <p:sp>
        <p:nvSpPr>
          <p:cNvPr id="3" name="Content Placeholder 2"/>
          <p:cNvSpPr>
            <a:spLocks noGrp="1"/>
          </p:cNvSpPr>
          <p:nvPr>
            <p:ph idx="1"/>
          </p:nvPr>
        </p:nvSpPr>
        <p:spPr>
          <a:xfrm>
            <a:off x="827584" y="2060848"/>
            <a:ext cx="7632848" cy="2664296"/>
          </a:xfrm>
        </p:spPr>
        <p:txBody>
          <a:bodyPr>
            <a:normAutofit/>
          </a:bodyPr>
          <a:lstStyle/>
          <a:p>
            <a:pPr lvl="1">
              <a:buFont typeface="Wingdings" pitchFamily="2" charset="2"/>
              <a:buChar char="Ø"/>
            </a:pPr>
            <a:r>
              <a:rPr lang="en-US" sz="3200" i="1" dirty="0">
                <a:solidFill>
                  <a:srgbClr val="FFFF00"/>
                </a:solidFill>
                <a:latin typeface="Times New Roman" pitchFamily="18" charset="0"/>
                <a:cs typeface="Times New Roman" pitchFamily="18" charset="0"/>
              </a:rPr>
              <a:t>It </a:t>
            </a:r>
            <a:r>
              <a:rPr lang="en-US" sz="3200" i="1" dirty="0" smtClean="0">
                <a:solidFill>
                  <a:srgbClr val="FFFF00"/>
                </a:solidFill>
                <a:latin typeface="Times New Roman" pitchFamily="18" charset="0"/>
                <a:cs typeface="Times New Roman" pitchFamily="18" charset="0"/>
              </a:rPr>
              <a:t>destroys…</a:t>
            </a:r>
          </a:p>
          <a:p>
            <a:pPr lvl="1">
              <a:buFont typeface="Wingdings" pitchFamily="2" charset="2"/>
              <a:buChar char="Ø"/>
            </a:pPr>
            <a:r>
              <a:rPr lang="en-US" sz="3200" i="1" dirty="0" smtClean="0">
                <a:solidFill>
                  <a:srgbClr val="FFFF00"/>
                </a:solidFill>
                <a:latin typeface="Times New Roman" pitchFamily="18" charset="0"/>
                <a:cs typeface="Times New Roman" pitchFamily="18" charset="0"/>
              </a:rPr>
              <a:t>It </a:t>
            </a:r>
            <a:r>
              <a:rPr lang="en-US" sz="3200" i="1" dirty="0">
                <a:solidFill>
                  <a:srgbClr val="FFFF00"/>
                </a:solidFill>
                <a:latin typeface="Times New Roman" pitchFamily="18" charset="0"/>
                <a:cs typeface="Times New Roman" pitchFamily="18" charset="0"/>
              </a:rPr>
              <a:t>displaces</a:t>
            </a:r>
            <a:r>
              <a:rPr lang="en-US" sz="3200" i="1" dirty="0" smtClean="0">
                <a:solidFill>
                  <a:srgbClr val="FFFF00"/>
                </a:solidFill>
                <a:latin typeface="Times New Roman" pitchFamily="18" charset="0"/>
                <a:cs typeface="Times New Roman" pitchFamily="18" charset="0"/>
              </a:rPr>
              <a:t>…</a:t>
            </a:r>
          </a:p>
          <a:p>
            <a:pPr lvl="1">
              <a:buFont typeface="Wingdings" pitchFamily="2" charset="2"/>
              <a:buChar char="Ø"/>
            </a:pPr>
            <a:r>
              <a:rPr lang="en-GB" sz="3200" i="1" dirty="0" smtClean="0">
                <a:solidFill>
                  <a:srgbClr val="FFFF00"/>
                </a:solidFill>
                <a:latin typeface="Times New Roman" pitchFamily="18" charset="0"/>
                <a:cs typeface="Times New Roman" pitchFamily="18" charset="0"/>
              </a:rPr>
              <a:t>It </a:t>
            </a:r>
            <a:r>
              <a:rPr lang="en-GB" sz="3200" i="1" dirty="0">
                <a:solidFill>
                  <a:srgbClr val="FFFF00"/>
                </a:solidFill>
                <a:latin typeface="Times New Roman" pitchFamily="18" charset="0"/>
                <a:cs typeface="Times New Roman" pitchFamily="18" charset="0"/>
              </a:rPr>
              <a:t>disrupts…</a:t>
            </a:r>
            <a:r>
              <a:rPr lang="en-GB" sz="3200" i="1" dirty="0">
                <a:solidFill>
                  <a:srgbClr val="0000FF"/>
                </a:solidFill>
                <a:latin typeface="Comic Sans MS" pitchFamily="66" charset="0"/>
              </a:rPr>
              <a:t/>
            </a:r>
            <a:br>
              <a:rPr lang="en-GB" sz="3200" i="1" dirty="0">
                <a:solidFill>
                  <a:srgbClr val="0000FF"/>
                </a:solidFill>
                <a:latin typeface="Comic Sans MS" pitchFamily="66" charset="0"/>
              </a:rPr>
            </a:br>
            <a:endParaRPr lang="en-US" sz="2000" i="1" dirty="0">
              <a:solidFill>
                <a:srgbClr val="FFFF00"/>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116632"/>
            <a:ext cx="2247461" cy="758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2" descr="Image result for storm victi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QSEhUUExQWFhUXGRgaGRcYGRwYGhgYFxgXFxccHBgYHCggHBolHBQXITEhJSkrLi4uFx8zODMsNygtLiwBCgoKDg0OGxAQGywkICQsLCwsLCwsLCwsLCwsLCwsLCwsLCwsLCwsLCwsLCwsLCwsLCwsLCwsLCwsLCwsLCwsLP/AABEIALMBGgMBIgACEQEDEQH/xAAcAAACAgMBAQAAAAAAAAAAAAAEBQMGAAIHAQj/xAA+EAABAwIFAgQCCAMIAgMAAAABAAIDBBEFBhIhMUFREyJhcTKBBxQjQlKRobEVwfAWM1NictHh8SSCFzRD/8QAGQEAAwEBAQAAAAAAAAAAAAAAAQIDAAQF/8QAJhEAAgICAgICAgIDAAAAAAAAAAECEQMxEiETQQRRImEygUKR8P/aAAwDAQACEQMRAD8A1zvpfGABYlUCGncwnUO6uGeqomSNzN29bKuVVZ4juCAAnkTQAZzblMMJxAM3KSvf0U0EZcdlJ7CyzQY2PE1ELIrPl1u46BIG0rmm5CaazYHgIowymqQZAOgVswTF42g37KlUlFrbrF0QyqtsWnlPdCsuuHZga55ACW5mxoAEW3QGH1rGvFxyU2zFQxyRhwHzRuwFClqw4G6HkDS1E4rQaRskD3OBtdRKIIDACoZTup44yOVDUCxWaswVheFiU8qxRYBoPlO4VZw2rdG64KueFVD5bdfVPFAYypcVnYA0C6LZmSVvLVOyiIA2Wr6cnoqCnsebSOWlTuzcCODdAOpB2UZpG9lggGIYi+Y7nZQNjTJ1ELqSSkaLE7BKNYrc8MCVTTXKb1tG0n4kI7Dx3ShuwaIXIUGLCzUzZTgdUjxyosbKWWXozYhqGcoOI2d80ZUuUMVlNPoQbGqs1L/F1FeyGwstaMAk3S11ZgyncG9VNBVXdul8zSAtKa9whRh66a69D7oOOSynpm6yAE0MlsdMIcbhR6UxZhZU38K9V1oIZidGTa/RLZaQAWAXSJ8OaeiXTYM09EziTvo51FhIJtZOsKwhoKa41g+mPy7G6Iw6gcxguLqPNcqL+O4piXHIRsGhbtwgyRWt0Vhkw4HeyMpabSLBUTROUWhHgeH+EzS5OIsNjc07D8ltLTOvxsmFJFYKnRJplVxDBz90cIGvEwbaxXRY4xbhB4hG0g7BZpGVnL6gvI3CUz4c6+qyvOLwgDhKKioaG6eqjXZXSKlKXduEM6N7jwVbYaO+9kU3D29lqBaKW1h2Fl0PJcVgLpaMJu69lYMFbocAnjEVsuggFgtDShTxOGkXUrGgqggAaMKCWgHZNeq8nc1jS5xAaASSewWdBSYjiwkvJFuEPiGFBrgx7w0kEkDfS0clT4fmESeK4ANjaRpJvdzbbkpNTyGUSTON/EtG3/NGeVyPN3SOrHgtgLWRMZE993PmkIYwA3LAS0OHva6AqmC/k1/FptY7OAvb3TKtqtEj6oAF8bRT0kYvbxHbF37fkVrhdE+mkNpjISGuqozvd5H97EfQmxW5M6HjWhIZrDdV3Fnan3Vwzjh4AMjPMDuSO/r6qgXLjukl2cU1ToiqXIZsm6mqWodkfVNGnEUIe661aSNwtURG4aUugGrZz1XrJrlQuK8hjJOyzSow0j22PVG0jtDrhBwjut9W6hTu0MOHYsQeVMMYSMTDa6m+vsXTGTaMdsMl3Fa3G90dLEFqYQV210SKRV5hjL3Rv20n+v2Tajr43AWePa6oOaoB9Ykt3SlkrmfCSF5sp1NnqRx3BHaI9JHT5KRkDe9v1XJosemjA0Pv6JrRZ9cNnt+YT+SxHiOimlNtilmIwzAttxdAYZnGJ/LrFN4cYjkeGgg/NMsl9IR4mu2MmXDRfslWJh3ROZEDMV2NdHFf5FDxeV4duClNPSvdNu06fZXquga4tuArNR0UOgGw4U0u+h5SVdnM5Zw06VPTzBxsOSvc5QNEl2Ku0VU5r7jog3T7AlZdAwN5+SUV2JCN1wgavE3vI6JXiALtijyoKiOarPJ02b0Vgyxm5r2gPPmXOYsKKs2U8stc8yzOtGy23BceoUvJKw8LOmUcwkeGhzQTvubf9oDM9TE+N9O2RrpA5oljBuWsO+/vZIK7GGONmeVjb7Hns26U4K5sdVKNiZmhwP4i37t+lgVpZG1RaGGnYdjUrYhNbbXYNb/la1qKgqxAxkbbOawBoP7pNmVoLXTC5Iba37lRMZaJvJcRe3v3XJTs7vj6Y5rpI2/+QzdsYcWt7PI+K3cdCq5lrFnvuHu+0aXOjcOQHbuYe7fRBYhVlkRGo6nusG3tsOSoMCnP1kPA8oaRfoSRdV7YZdSGOacRkp3QPY67XatUZ3aRtc2+ZVtblymlY14YAHgO7bnp7KqYlSOqRGbbgm5HQf0Fd8CkD2gaSAwBu/pt8k8JrRyZoXNiaXIMDzYfugJvo4jBsHkKz0mIxtlcHOtZMdcTxdsl1aNNHLKLTo5+/wCjFx3ZIgJvo7nHDgV2nB42ujNnXQ02EvudLgUeCYj62cQlyHVDgAqGLK9Ux28ey7xJBIxli0EpPWyPiYXOZslcFQUcjlwuVnxMI+SENK+5u07ei7JJMx0QeW7FKZcVpxdrmgE+il4kvYyu6Of0GgDfdT6I+36K0YJhsQmcXAaCLgp54dH2alUP2O4stMrVsyMkbLynrI5otQIsVDRYmwMdd1tN+oXT5dirHpnH8xP/APIl/wBSTSyIrG6kOmkcCDdx/dLXAnouCSt2elF1Ggmko5JGvextwzn25Q2trvRdT+hahDo6kPAIJA+RCo+ZcGZFVSsBsATYe+6LVIVO2Jo3kH0RGH4m6Kojdc21b7qWKNrg4AcDZDVUDTGDwR1TQXYuV2qPomN8ZgEpIsRdL24lE9hLbOK4vh2K1FSGwazoHr8lesks+rTGKTcHdpK6HNs5YwS2WanwYyO1O2CPOHECw4R9RWaBe23ogjjLb8Ixk4uwSgsioBfldjzd4ulGPZWhgZrsArcMai7qg/SDmFr3Mjadrgn5JZPuzQhXQdS5LY9jX25UdTkoHhOMKzK0RtBBsBa6aR43G4X3t7JVlTKPCyi1mXWxcu3sgZDZgaHWLAT8yosw1UtXUv8AAJLGi23UpZJKWv0u2I+L+YWYIqgOaqka4OcP/bod9gQhcbG2tjiDzcHgnlMq2FrvO/4G8N7oCmm8U+GIwGG+xvc32vtxbuUqKp0H5dxLxafS8OJad3nlzuQB3CNix9jBplAs4ENe3YA9GvS57I4YxFG7Vp+Iggnfi9vW4+SEl06XAi569jfj5rOIY5KuhRV1Rle5zhY9B2HoFbDS6aaLTsA7UR1sRb+aqTKWMnxGuII6O4BHqnZxyPyxNuNJa9zz17NHod0JJvQHNqXZYorRxarki+4HJ4sLK3UErBEX2tdoP9fNc1/jAe+0JJbqvuOqvWCVEco8K5v+iKQZyTlZSW00tRUFrSQHO5XScOyNojA1m55Vkw7BoI2ggNv3Q+O4mY2gsPHKvFLjbOWTfITTYc+kZYOPullLVVLj8VxfurDR5giqG2kIDuLHr7JFiGHuhkL4ydPNuxWcqVoKg26Y7qquURXtchVXF8WlkidG4EXXpzY/RoDfMk0NZIS4vCg5tx6LrElLsAizFIIvBN7gprS1sTovM0F59EC0Ma4vcOU2pafxGF0bRYBLHJK6GnhjsFmqvFbojFtI5SUxv7lEYRG9xe4Gw3Uxf7Iu7EUU0I8QzY5gMcRIB4sictZj+1b4pOjrdVtjm3HkPNuFcIMusLQRsllkSK48TfRbmnCpfwAn5crJMnULxdkgb7O/3Kp02WbEua75I11JG1rQ5xB67oLNF+g+B/Y1wLMkOFPniv4gdYgixSKrqG1Ur5iLail8kUGrb8zvdbFzQRpcklJMpCFGVemG5tykDyX7cAlPK5vi2vwj8vZdkrZGxsFmt5fbgJoO9CzVPsq2CV31eex47rqcjBPCJInDUBsfVS4n9D9M2N0j5nami++w/dUSgxOSmfoYS5l9vzXRL8WcyXMZYjmivjvG5wPQG1tvyUFLmSot5rK5CkZMGOezchBYplaOW+g6XDopuUiyxxoQuzM4ctSr60JZ9ZaSFviGCzwHzAub3CaZOe2x1De6EputAjiXIsdLiwkiDGR2t6Iyukc2mcS21hylf8ajY/Ta1uwS3NeZ9ULo2HnlSVt6KtKPsZZBnbG0veRd7v3SjEZhUVUkjRZusgeoHUd1TsPq5HvYxlyB0HdMKXEjDM1j92m7R3bddCTOeUkPJ6cPLhsI2DVI48W+6L9FCWFge6/nlZYdA1nI+Z2/JBV1T9jHHc2dIXP/AMxYfK0+hQNTWSONz8Ftu4PZZKgNp9AcY0v1AWIG9uvTdb1Erg0X57+60e/9rIaufcsbfc7n26I7NGJHUuJbo/zEW77Lyjc0BodcvN7fLYLWX4wAel/mFlHORL0278cLR6HzQpX/AENxKWuHQjcAfqrrgNS5r4w0i2oNttfzcKj1tTq3Dbev7pxhE27XA2czSR6kEcrUSs6xI2W4Avbf5KaqwQys32S6lzywi7mjV/V0vxPOUjwRHZoTKq7A7v8AEkq8FhgaA513c3U/1zxIwxhuqo98knxvJupsOqDDJtc+636ro3e/YydliRrg/laVeDyOJNtk7o8Ye74hsiajHIo2+ewQ4oPKRzTFaVwBBFrIzJlc7TLFf7psi8fzDTSO0ghVaqrmQuLo3b24SU7Hu4k1Pivh6m33uboc1J/oJI0ucHS9L7qL+K+yarI9nWIsm35YAm0GWXNFiVOzNg6tKeUWJRSjykX7dVvDGuy6+Rb6KNjOESOuyI3cOd97KqNwmfWWyBwF7XKtVTi7oK4uJIF+vUJ3mLH46hgDGjbfV7KE8cVFtFsM25pP2c7rMD8PceZe01IzTc9EZPU2JQdVGwnVqtdQjUl2d2TG4vod4LgX1l3hxjc8noAus4Dg8VFCGNsLC7nHqepKo2Q8y0tLDoedLyd3W5Huts2ZtbUAxROtH1PBd6Lrx8Io83NHJOVGZ3zAakGOIkRg7kfet/Jc8qiGG4ttv+Stfgx+DYG56d7Ko4zTPN9I6JXJOV2Vhiko1QRFnp0d2kegWmC5lfJNd7raiqs3DXXOoFOKTC5SwMZGdR+Eqlp6ZCVraOjsx+Brwx7g4Hk8lWLC8Cw+pGqIi/UA2P5KgUf0QzOh1unDXn9EBU4DUYYWvdLcgghzb726FPVbJcnI7bBlqnaLeGD7jdK6/JtI9x8gv2VeqfpSaYWshYX1DhuOjTblMsoRTSR66iSzybkX4TWvoVRf2SRZIgY/WxgBtYW7r58qY3md+oXLHEb9HAr6IzFnCmw5l55C533WNFy4+/RcFzNmJ1fVPqGwhjXAAMHpwSRy5aWhsdcvyMqZ9YFtiLG3qNv3UjJfJ6Hf59UnfUE8NsRz3+fqs8SxvfY9FNFckUn+PYbO8BARuLnXPX9lq95cfQbogjTf0CWX6LYIf5SI3H7X2ao4jaS/c7/ksY67z/XZeOBDrjfom0xcn5wtfdjd012kW3HHst8PmJIA6G/yS5z7Gx+a3pq9kbhc3N9+ybZy3Q2ioZZXucXFrASR7LaSzNvEW+NY6DGdBsCP5KlOkJ5JRcEaOV+i94XmNsTwHm7R1TaTONGHarfpdctbypJQEf0DfZ0Wr+kkC4jYLeyquMZqln54ukcTLqd1JZCka2QGUk36q45SyaK2NzzJa3qqpDTG/Cf0E8sLD4bi263JIZQbRZavKP1WItD9Wrj3KVD6P5Tv/sosOxOZ72iV5IVl+uzfiKDmrGWN0XOPLdI34qpp/wDYKDEqWlgYXQVAL+1x+q5ZhVI+ZwAvbqblWqXLWmNzhe4HPqmeRE/Dfa6CcVqfrDLPF3DhwXgIjhA6j+arFFXzUsZfINTCbXPROaDE46ohoab+i489vR6Pw+K7kxfXSWXuX6Uyyb7tCtcGR9R1yPs31RlPFSxSiOIjUkgktl8+dvqJG3Lccg+GyHfks2OlxHZXKEAIyKy6OCPOWaadHO3ZSnA2ddQy5dqR0BXUAG7KcQtK3jRRfImcflwOoB3Zf5L1klTH9w2HouxwQsBN91rPRMd0CHhr8kwv5cn1JHJJszVLm6DqA+aWYhXOmAD76R3XZHYJEfujf0Q0mWIXbaB+SDjJmWbGvRybAo6eI6nDdM6/EWOaRHI5t+N1eajJULvu2S2qyHCN76bJakOs2Kzm7sMEpAlcX73BO5S6kiHizjqHgAegCd5nmhp5BHC8udfcjcBVaOkl1ue11zqJN+tuqanxpspCcVNSjG62EYlGADtufTjdLo2i2+1kR9aJvrO+4/5XkEgsbrRi0i2fOpS5JUiJ7WbWPVAVQfYmxsSmT3NJ26KCZ7SB5tr/AKp1dkZxjKGwGJh6BNaGEElp2NrgoCm23vtcprQxtew/ivsPTqtLYnx4qOMzCJaaN8rqkF4uA3t1vx8ltiE1AR9m2xui8JpI3Qzxv2Li0NNuLEnlaDJsn3SHJjmnyTpIrOITMcQGcBa0JDXXcLhWCmy1OXOHhGw6iyLnyg5pbe4vyExOq7ZVakBx2FrrRsG+5XQzlpmne1yEqGX2tJvuikI3fZUgQDsiPrQtwm7sF81yNl5Lh4vYBHiKxQcRtwFFJiLz6I2ooQRfsgHxi/l4StJDxcmbQVjg8Ek8roUVc2w9gqCG32ITqOusALdEkmi0YySLHiuNx0rfDgAJ6nsnGH5sdUQaCzpa4VRwLDIp5bSO3PN1ZsdjpaOMNiPmPW6ndOh+mgrCsssnjcyZ9m3uArDS0dLQxgRMD3jquYxZos7SCT7I2kx+aR1mMv6m6aSbQIuKY+x6vrZ7/db2HZL6Ggla5rgCXDlOKXx7AuZI49mNunsOHVRaHQweY/j8tknjbG8kUa0+ISi12G3dM3Ymxou5wHpdUvPFLiVLD4ryzSTazNzcqjQ09bOL3PzKoscl7JyyQfo6ZP8ASRTMcWm5I7LT/wCVIOjHH81zqLKtU7zFgJ9Uyw3B52O87WgBZyoMcMZdo6tlvODKoEhpbbun/wDEmjquXU2CVFw5kjWM63KlxfFNA0xvDpOOUvMbw/SZ0s4rH1cAt/4k08G64Ni+M1MVtRHy9UEzONQG21W9eqKdgljSPosVjSL349Vzv6RsyyEfV6Y3e7lw6BULBc0TulDQ4ku2t77LqGHZALm65ZNL3b+1+iPfoDjBfy0c2pcMjjY5rvM93xO5JKQ11NJCdJvYja3qutZmwCGihY0eeeR2xJ6Df9lTq+BrzfsOvdKotfyLS+Qkqx/7OfyNf2UP1lzfRPnx9e5UMlG09FRNHPKUnsUiYne6jlG9gbp1/DG8lAy0QLiOLC/6op9gk+gWC57bJrh1W9moNY1xWuF4Y2Rmre4O6a0NKxjrAW1XFz0Wluwxk4xHWWqNroi+VwcXm4b+FO2StjHkdZU6cOjs29rBQmpdbklHkhJY3LtsvMePBnUeqjkzO0kag35BUGec6SbranxfS0eUe63LoVYqey9SZgp3buaduyV1mYYXW0MIse3KrM2LPd90BDnEn8bfklUijxD3+ItcSeLr10eo2aQq2al55K0Ezh1sm5C+INxRjw0t2t3SFjulii5pnEbuJViMETWMNhchbtgceOhDRROJ4JHdOBSHsm1DEza7gArE2Okt8YStQvseM8ldFZwPDjPLpbsbX7cJ1g2CQzNBlIedZDm332NkppsYfG/7MC9+29uygfioimD9JB1XNuDdJSGSOv0mV8JgYJDFHbu43P7raTNuF0/laBfoGsuqLPnCHSYy0hp34utJcVhfYjRYAblu6LyyXoHhV/yLxJ9JEP8A+UEjvlp/cJXXfSHVh32dOwAj7zlXK7EYg0OB1e21kilzO2/mYTZJ5cj0qKxw4r7ZY8ZxOsrtLJXsaAb6GDk+6JGWHwwGdxdYcgcqnx5wa1wMcXmHW62m+keqk8lwGu5HRZOT2PKOOOh1M2bwtTS/Sgm4uNBAu6S36pHU5pnLixzxo/Symw8Qg6vFIJS8PYVk9IYxGrnY4C/oOFFh+WJ3Os5wY7uTdGw1sTfhnN/RNMOrYN9cpcUrsZOnsVV+Rnlu8w9d7qq4tgHgi7Hau66ayup/x/IrR81JzdnzQjOaBJQezn+QZWsqDI9rnFnwgC9yujY/9IckLrGNwNr2OyjpxA3djo2noQFV8zYM6peX+O0nj0/ddMM1ejlngb2wSpzLPVvEkgIa3doUFXiOtrdR0E39vS/ZDvy5UhmlsrCO1/8AlQVVC6OzJCCbjcbjYf8AarCKyMlkvGiQRG37W3WtuhSd+priWuIuT12522W38UeNnAOHfhNLBJaBHMhprtsfkg4jd7w38Nie9yFC7E2HlhC2w2rjZqubA253UnBofmmH4JJ4biDeysMtKG2dtbnn9lVTXxi7hdxHyv29143E5H6S++kHytHQJ4Y3ISc0lR1eh+j9tRAyVzxreL2v06JHieRXRG1yUuixaobpMb32AGkgm1uymrMx1pG5O/WyRyiuivGbVoTYvl6RgsBsetkwo/o9n8ETSOa1lri68ixuYNs8Fx9Qt8SzNUzRshIOhvQXS80Hgzx+Qp9Ae17SF5H9H9QeCCT2CKbmeWOPRpIRWD57nOrcNtYbjojGm6BPlFWUjEMIqI3uZocbG2w5St2u9iCD2IX07ljDIiwPdaR7tySO63xjJdLMNXhND73uBbhX4xRzeSbONUWRGTwte2TS8gEgol+SzGPtXXaATsuljKQYRouD6rMRwwxsu8XaO3f/AGVVCJCeSa0c3w/KmtgfYgWvbrZRHDIvwu/VPcVz22lA0Q6xv0426bLms+Z6tznOAIBJNrcXN1NqBXHLI12PnUUmxIDTfYraaicb69J/3W9RJLJd0m26HZiTACH+YDi3K5HKzu4o2psJ17Oka09L/oFvNhrongeR1+SOPZER0cNW1rYbh3r3RzMnVDDZ1rH1TIR9CAtc9zgLC3RBTRDkNurXUZRqQ7ygDvulTsq4gXERtiI/1fyRp+gXH2JPq9hsyxURp9t9KtuGZIrNd6nww3sHJ3DkJurzBpHTzIKMxnLH+ygYZh8TiPFeACjYMEow9xdMSOwVnxjAqeB3hyMDbjm5P6qSjwmla240lFxk/oSMoJ+yg4lRsc/7C4b0uo6d0kbS293dF0SRlMD09UM2upmk+QG3BWUJV6G5xv3/AN/ZSPqsxtquEbS5cnlc1oPxbK2wYjBJyLHopqqMhuphA9QUKrY6bekyr12UquGYQk3JtbfbddBw36NdMYkqZCLDdrfZI2TTamSOde1iL78LoQzvFoFxc23Cf8aJyeS+zlGI4E58jhC/S2+1yqnijXxyua87gWur9iUrZJC4HQLk2CpWOs1SvsbtB57q3x4Lk2iOfJJpKQrJ9lDIwWRBCilC7WjkTBZW3AK0tb1WzzsvYGX3KnsppE9PTngcnoj4WOAsCLduq1gi1ejUdHGBwFRRSJt2bxVE0bWtDmtFtgeVOMQn/wARiCr8O8bS7Udrof8As+7o79VwZYx5M7sc5cENjXTX+JiwYhPfYxpfU5TnY3U4loPUoMYM7/ECm4xGU5MfOqql3IjPdDVOKSR21Mj37d0JhmCfat8Wa0d97XvZdEp48Lh2a0u2+J2+/pdFQi+hXkkitYZn2qY4NYBvsAb2Cun9rsVYASyF1xfk8fmk2NPoXhwjIHl8pt1VViidazp3fmUs7joePGWy1H6ZKlrtL44yQTe1/wDdbVP0vyyMLTE3cKnR4E127bu9lOMtPG/huU3lKrFFaJarNbXkF0Q2Wv8AaaL/AAm/kh5cuF3wh1+y0/ss/wDC78kFOPtjStaQ6GOya/tI2nuNKUtqHCczMY3T1bbYq8R5TbcuLySVsMpR9SSOwVFjIPMmVuPHx5Q2Jjbnlo3CkhY+Z4bJUSi7ttLrj0VilyvBa2khWzK+VqURteGXeOt06xk3kOcYnhU0LSA+ZwPDnEpVE6Rrty+9ublduzNhoMVwDt0uqVPSAbtjB907iIplMvIeXPce2oouBr9Qv4gt6k7p+aZ99omA90Q2mkPRgK3FrQXJPYgqsWlc0snbq6BxHT3UFCyXgNGnorRJh5d8ZuO1lDT0rGP+MEdB2KVwvY0J1oXMwAuN3PIv0A2SmqwJ7nEAOAb6cq7MewdQptbbXu2y3GFGbm2UYYa63wHZa1IlaPgcQRayv7IrtuLWXrYw7YgILEmFzcfTOZSxVIAADrduykhZKTwb26rp4pweg2WChbzZoK3iRllZzhkUg2DSSe6rM4Pma7kE39x/2u3MpQCNm+i4riEuqR7jyXPP6/8AC6fjw4tkM03IXuChkKIceENUFdLZBICef3U9ICfbqtI6dzml+kljSNTujdRs0H8lPTMF9yPbv7qcdlJaG9OBwCCFPq9Qh4Ih2HyRDByGgE+iqyQ5wbDnzM8tgL2JTxmXQRa9iOqkydFanudruP8AJOXs73XHkinJs6ITajQqnwiWRuh82po6FeUWXWxm+x9wnMYstyQl4pDcn7Bf4bF+Bv5LDh0Z+423ayJBW4ZfhajWAfwmH/DavDhEX4AmBbZYGXQo1gcOGRt+EAeyOjdp6XC1LCt2sPZJPHGWxozcdEn1GJ5uPKVL/DD3UH1c+yk8V/dRfx/plVn+0zRq9usWLqOcierBlX+6d/qWLEUBjnE/7p/sVRHrFiwEQu5XrCsWIhCIuUBUUUZcSWhYsSTHxmjKKPbyhHx0Udh5QsWKTKkXgNa7YWRQWLFTGTybQVEpWhYsTsVE0LBfj+rLgmID7R3u791ixWxEZgDuUHUFYsVGBF++jaFrsOxO4B8vX/SFQaAceyxYpY/5Dz0N4xYst1R7j5T/AF2XixXZIv2Sf/qj/Uf5J2QsWLmntlY6PAvXLFiUZGtlq0LFiDGJbLAsWIAPVNGd1ixYJq47rayxYgY//9k="/>
          <p:cNvSpPr>
            <a:spLocks noChangeAspect="1" noChangeArrowheads="1"/>
          </p:cNvSpPr>
          <p:nvPr/>
        </p:nvSpPr>
        <p:spPr bwMode="auto">
          <a:xfrm>
            <a:off x="155575" y="-1303338"/>
            <a:ext cx="4286250" cy="27146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2" name="Picture 6" descr="http://www.teaparty.org/wp-content/uploads/2013/01/SandyStormVictim450x285.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3717032"/>
            <a:ext cx="4427984" cy="3140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6990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102"/>
                                        </p:tgtEl>
                                        <p:attrNameLst>
                                          <p:attrName>style.visibility</p:attrName>
                                        </p:attrNameLst>
                                      </p:cBhvr>
                                      <p:to>
                                        <p:strVal val="visible"/>
                                      </p:to>
                                    </p:set>
                                    <p:animEffect transition="in" filter="fade">
                                      <p:cBhvr>
                                        <p:cTn id="30"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882982"/>
            <a:ext cx="7125113" cy="924475"/>
          </a:xfrm>
        </p:spPr>
        <p:txBody>
          <a:bodyPr/>
          <a:lstStyle/>
          <a:p>
            <a:r>
              <a:rPr lang="en-GB" sz="4400" i="1" dirty="0">
                <a:solidFill>
                  <a:srgbClr val="FFFF00"/>
                </a:solidFill>
                <a:latin typeface="Times New Roman" pitchFamily="18" charset="0"/>
                <a:cs typeface="Times New Roman" pitchFamily="18" charset="0"/>
              </a:rPr>
              <a:t>Know your storm…</a:t>
            </a:r>
            <a:endParaRPr lang="en-US" sz="4400" i="1" dirty="0">
              <a:solidFill>
                <a:srgbClr val="FFFF00"/>
              </a:solidFill>
              <a:latin typeface="Times New Roman" pitchFamily="18" charset="0"/>
              <a:cs typeface="Times New Roman" pitchFamily="18" charset="0"/>
            </a:endParaRPr>
          </a:p>
        </p:txBody>
      </p:sp>
      <p:sp>
        <p:nvSpPr>
          <p:cNvPr id="3" name="Content Placeholder 2"/>
          <p:cNvSpPr>
            <a:spLocks noGrp="1"/>
          </p:cNvSpPr>
          <p:nvPr>
            <p:ph idx="1"/>
          </p:nvPr>
        </p:nvSpPr>
        <p:spPr>
          <a:xfrm>
            <a:off x="827584" y="1772816"/>
            <a:ext cx="7632848" cy="2736304"/>
          </a:xfrm>
        </p:spPr>
        <p:txBody>
          <a:bodyPr>
            <a:normAutofit/>
          </a:bodyPr>
          <a:lstStyle/>
          <a:p>
            <a:pPr lvl="1">
              <a:buFont typeface="Wingdings" pitchFamily="2" charset="2"/>
              <a:buChar char="Ø"/>
            </a:pPr>
            <a:r>
              <a:rPr lang="en-US" sz="3200" i="1" dirty="0">
                <a:solidFill>
                  <a:srgbClr val="FFFF00"/>
                </a:solidFill>
                <a:latin typeface="Times New Roman" pitchFamily="18" charset="0"/>
                <a:cs typeface="Times New Roman" pitchFamily="18" charset="0"/>
              </a:rPr>
              <a:t>heat wave vs. cold wave</a:t>
            </a:r>
            <a:r>
              <a:rPr lang="en-US" sz="3200" i="1" dirty="0" smtClean="0">
                <a:solidFill>
                  <a:srgbClr val="FFFF00"/>
                </a:solidFill>
                <a:latin typeface="Times New Roman" pitchFamily="18" charset="0"/>
                <a:cs typeface="Times New Roman" pitchFamily="18" charset="0"/>
              </a:rPr>
              <a:t>…</a:t>
            </a:r>
          </a:p>
          <a:p>
            <a:pPr lvl="1">
              <a:buFont typeface="Wingdings" pitchFamily="2" charset="2"/>
              <a:buChar char="Ø"/>
            </a:pPr>
            <a:r>
              <a:rPr lang="en-US" sz="3200" i="1" dirty="0" smtClean="0">
                <a:solidFill>
                  <a:srgbClr val="FFFF00"/>
                </a:solidFill>
                <a:latin typeface="Times New Roman" pitchFamily="18" charset="0"/>
                <a:cs typeface="Times New Roman" pitchFamily="18" charset="0"/>
              </a:rPr>
              <a:t>high </a:t>
            </a:r>
            <a:r>
              <a:rPr lang="en-US" sz="3200" i="1" dirty="0">
                <a:solidFill>
                  <a:srgbClr val="FFFF00"/>
                </a:solidFill>
                <a:latin typeface="Times New Roman" pitchFamily="18" charset="0"/>
                <a:cs typeface="Times New Roman" pitchFamily="18" charset="0"/>
              </a:rPr>
              <a:t>pressure vs. low pressure</a:t>
            </a:r>
            <a:r>
              <a:rPr lang="en-US" sz="3200" i="1" dirty="0" smtClean="0">
                <a:solidFill>
                  <a:srgbClr val="FFFF00"/>
                </a:solidFill>
                <a:latin typeface="Times New Roman" pitchFamily="18" charset="0"/>
                <a:cs typeface="Times New Roman" pitchFamily="18" charset="0"/>
              </a:rPr>
              <a:t>…</a:t>
            </a:r>
          </a:p>
          <a:p>
            <a:pPr lvl="1">
              <a:buFont typeface="Wingdings" pitchFamily="2" charset="2"/>
              <a:buChar char="Ø"/>
            </a:pPr>
            <a:r>
              <a:rPr lang="en-US" sz="3200" i="1" dirty="0" smtClean="0">
                <a:solidFill>
                  <a:srgbClr val="FFFF00"/>
                </a:solidFill>
                <a:latin typeface="Times New Roman" pitchFamily="18" charset="0"/>
                <a:cs typeface="Times New Roman" pitchFamily="18" charset="0"/>
              </a:rPr>
              <a:t>positive </a:t>
            </a:r>
            <a:r>
              <a:rPr lang="en-US" sz="3200" i="1" dirty="0">
                <a:solidFill>
                  <a:srgbClr val="FFFF00"/>
                </a:solidFill>
                <a:latin typeface="Times New Roman" pitchFamily="18" charset="0"/>
                <a:cs typeface="Times New Roman" pitchFamily="18" charset="0"/>
              </a:rPr>
              <a:t>vs. negative charge…</a:t>
            </a:r>
            <a:br>
              <a:rPr lang="en-US" sz="3200" i="1" dirty="0">
                <a:solidFill>
                  <a:srgbClr val="FFFF00"/>
                </a:solidFill>
                <a:latin typeface="Times New Roman" pitchFamily="18" charset="0"/>
                <a:cs typeface="Times New Roman" pitchFamily="18" charset="0"/>
              </a:rPr>
            </a:br>
            <a:endParaRPr lang="en-US" sz="2000" i="1" dirty="0">
              <a:solidFill>
                <a:srgbClr val="FFFF00"/>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116632"/>
            <a:ext cx="2247461" cy="758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descr="http://www.southerncaliforniaweatherforce.com/wp-content/uploads/2015/10/100715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4225625"/>
            <a:ext cx="5744541" cy="2624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5427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6146"/>
                                        </p:tgtEl>
                                        <p:attrNameLst>
                                          <p:attrName>style.visibility</p:attrName>
                                        </p:attrNameLst>
                                      </p:cBhvr>
                                      <p:to>
                                        <p:strVal val="visible"/>
                                      </p:to>
                                    </p:set>
                                    <p:anim calcmode="lin" valueType="num">
                                      <p:cBhvr additive="base">
                                        <p:cTn id="30" dur="500" fill="hold"/>
                                        <p:tgtEl>
                                          <p:spTgt spid="6146"/>
                                        </p:tgtEl>
                                        <p:attrNameLst>
                                          <p:attrName>ppt_x</p:attrName>
                                        </p:attrNameLst>
                                      </p:cBhvr>
                                      <p:tavLst>
                                        <p:tav tm="0">
                                          <p:val>
                                            <p:strVal val="#ppt_x"/>
                                          </p:val>
                                        </p:tav>
                                        <p:tav tm="100000">
                                          <p:val>
                                            <p:strVal val="#ppt_x"/>
                                          </p:val>
                                        </p:tav>
                                      </p:tavLst>
                                    </p:anim>
                                    <p:anim calcmode="lin" valueType="num">
                                      <p:cBhvr additive="base">
                                        <p:cTn id="31"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25" y="692696"/>
            <a:ext cx="7125113" cy="924475"/>
          </a:xfrm>
        </p:spPr>
        <p:txBody>
          <a:bodyPr/>
          <a:lstStyle/>
          <a:p>
            <a:r>
              <a:rPr lang="en-GB" sz="4400" i="1" dirty="0">
                <a:solidFill>
                  <a:srgbClr val="FFFF00"/>
                </a:solidFill>
                <a:latin typeface="Times New Roman" pitchFamily="18" charset="0"/>
                <a:cs typeface="Times New Roman" pitchFamily="18" charset="0"/>
              </a:rPr>
              <a:t>Storm of life…</a:t>
            </a:r>
            <a:endParaRPr lang="en-US" sz="4400" i="1" dirty="0">
              <a:solidFill>
                <a:srgbClr val="FFFF00"/>
              </a:solidFill>
              <a:latin typeface="Times New Roman" pitchFamily="18" charset="0"/>
              <a:cs typeface="Times New Roman" pitchFamily="18" charset="0"/>
            </a:endParaRPr>
          </a:p>
        </p:txBody>
      </p:sp>
      <p:sp>
        <p:nvSpPr>
          <p:cNvPr id="3" name="Content Placeholder 2"/>
          <p:cNvSpPr>
            <a:spLocks noGrp="1"/>
          </p:cNvSpPr>
          <p:nvPr>
            <p:ph idx="1"/>
          </p:nvPr>
        </p:nvSpPr>
        <p:spPr>
          <a:xfrm>
            <a:off x="611560" y="1556792"/>
            <a:ext cx="7632848" cy="3024336"/>
          </a:xfrm>
        </p:spPr>
        <p:txBody>
          <a:bodyPr>
            <a:normAutofit/>
          </a:bodyPr>
          <a:lstStyle/>
          <a:p>
            <a:pPr lvl="1">
              <a:buFont typeface="Wingdings" pitchFamily="2" charset="2"/>
              <a:buChar char="Ø"/>
            </a:pPr>
            <a:r>
              <a:rPr lang="en-US" sz="2400" i="1" dirty="0">
                <a:solidFill>
                  <a:srgbClr val="FFFF00"/>
                </a:solidFill>
                <a:latin typeface="Times New Roman" pitchFamily="18" charset="0"/>
                <a:cs typeface="Times New Roman" pitchFamily="18" charset="0"/>
              </a:rPr>
              <a:t>bring about confusion…</a:t>
            </a:r>
          </a:p>
          <a:p>
            <a:pPr lvl="1">
              <a:buFont typeface="Wingdings" pitchFamily="2" charset="2"/>
              <a:buChar char="Ø"/>
            </a:pPr>
            <a:r>
              <a:rPr lang="en-US" sz="2400" i="1" dirty="0" smtClean="0">
                <a:solidFill>
                  <a:srgbClr val="FFFF00"/>
                </a:solidFill>
                <a:latin typeface="Times New Roman" pitchFamily="18" charset="0"/>
                <a:cs typeface="Times New Roman" pitchFamily="18" charset="0"/>
              </a:rPr>
              <a:t>bring </a:t>
            </a:r>
            <a:r>
              <a:rPr lang="en-US" sz="2400" i="1" dirty="0">
                <a:solidFill>
                  <a:srgbClr val="FFFF00"/>
                </a:solidFill>
                <a:latin typeface="Times New Roman" pitchFamily="18" charset="0"/>
                <a:cs typeface="Times New Roman" pitchFamily="18" charset="0"/>
              </a:rPr>
              <a:t>about fears</a:t>
            </a:r>
            <a:r>
              <a:rPr lang="en-US" sz="2400" i="1" dirty="0" smtClean="0">
                <a:solidFill>
                  <a:srgbClr val="FFFF00"/>
                </a:solidFill>
                <a:latin typeface="Times New Roman" pitchFamily="18" charset="0"/>
                <a:cs typeface="Times New Roman" pitchFamily="18" charset="0"/>
              </a:rPr>
              <a:t>…</a:t>
            </a:r>
          </a:p>
          <a:p>
            <a:pPr lvl="1">
              <a:buFont typeface="Wingdings" pitchFamily="2" charset="2"/>
              <a:buChar char="Ø"/>
            </a:pPr>
            <a:r>
              <a:rPr lang="en-US" sz="2400" i="1" dirty="0" smtClean="0">
                <a:solidFill>
                  <a:srgbClr val="FFFF00"/>
                </a:solidFill>
                <a:latin typeface="Times New Roman" pitchFamily="18" charset="0"/>
                <a:cs typeface="Times New Roman" pitchFamily="18" charset="0"/>
              </a:rPr>
              <a:t>spread </a:t>
            </a:r>
            <a:r>
              <a:rPr lang="en-US" sz="2400" i="1" dirty="0">
                <a:solidFill>
                  <a:srgbClr val="FFFF00"/>
                </a:solidFill>
                <a:latin typeface="Times New Roman" pitchFamily="18" charset="0"/>
                <a:cs typeface="Times New Roman" pitchFamily="18" charset="0"/>
              </a:rPr>
              <a:t>doubt</a:t>
            </a:r>
            <a:r>
              <a:rPr lang="en-US" sz="2400" i="1" dirty="0" smtClean="0">
                <a:solidFill>
                  <a:srgbClr val="FFFF00"/>
                </a:solidFill>
                <a:latin typeface="Times New Roman" pitchFamily="18" charset="0"/>
                <a:cs typeface="Times New Roman" pitchFamily="18" charset="0"/>
              </a:rPr>
              <a:t>…</a:t>
            </a:r>
          </a:p>
          <a:p>
            <a:pPr lvl="1">
              <a:buFont typeface="Wingdings" pitchFamily="2" charset="2"/>
              <a:buChar char="Ø"/>
            </a:pPr>
            <a:r>
              <a:rPr lang="en-US" sz="2400" i="1" dirty="0" smtClean="0">
                <a:solidFill>
                  <a:srgbClr val="FFFF00"/>
                </a:solidFill>
                <a:latin typeface="Times New Roman" pitchFamily="18" charset="0"/>
                <a:cs typeface="Times New Roman" pitchFamily="18" charset="0"/>
              </a:rPr>
              <a:t>intimidating…</a:t>
            </a:r>
          </a:p>
          <a:p>
            <a:pPr lvl="1">
              <a:buFont typeface="Wingdings" pitchFamily="2" charset="2"/>
              <a:buChar char="Ø"/>
            </a:pPr>
            <a:r>
              <a:rPr lang="en-US" sz="2400" i="1" dirty="0" smtClean="0">
                <a:solidFill>
                  <a:srgbClr val="FFFF00"/>
                </a:solidFill>
                <a:latin typeface="Times New Roman" pitchFamily="18" charset="0"/>
                <a:cs typeface="Times New Roman" pitchFamily="18" charset="0"/>
              </a:rPr>
              <a:t>Inflict </a:t>
            </a:r>
            <a:r>
              <a:rPr lang="en-US" sz="2400" i="1" dirty="0">
                <a:solidFill>
                  <a:srgbClr val="FFFF00"/>
                </a:solidFill>
                <a:latin typeface="Times New Roman" pitchFamily="18" charset="0"/>
                <a:cs typeface="Times New Roman" pitchFamily="18" charset="0"/>
              </a:rPr>
              <a:t>pain…</a:t>
            </a:r>
            <a:r>
              <a:rPr lang="en-US" sz="3200" i="1" dirty="0">
                <a:solidFill>
                  <a:srgbClr val="FFFF00"/>
                </a:solidFill>
                <a:latin typeface="Times New Roman" pitchFamily="18" charset="0"/>
                <a:cs typeface="Times New Roman" pitchFamily="18" charset="0"/>
              </a:rPr>
              <a:t/>
            </a:r>
            <a:br>
              <a:rPr lang="en-US" sz="3200" i="1" dirty="0">
                <a:solidFill>
                  <a:srgbClr val="FFFF00"/>
                </a:solidFill>
                <a:latin typeface="Times New Roman" pitchFamily="18" charset="0"/>
                <a:cs typeface="Times New Roman" pitchFamily="18" charset="0"/>
              </a:rPr>
            </a:br>
            <a:endParaRPr lang="en-US" sz="2000" i="1" dirty="0">
              <a:solidFill>
                <a:srgbClr val="FFFF00"/>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116632"/>
            <a:ext cx="2247461" cy="758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descr="http://nlplifecoachingtrainingcourse.co.za/wp-content/uploads/2012/01/Negative-Emotio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2853208"/>
            <a:ext cx="5364088" cy="4028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7996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052736"/>
            <a:ext cx="7125113" cy="924475"/>
          </a:xfrm>
        </p:spPr>
        <p:txBody>
          <a:bodyPr/>
          <a:lstStyle/>
          <a:p>
            <a:r>
              <a:rPr lang="en-GB" sz="4400" i="1" dirty="0">
                <a:solidFill>
                  <a:srgbClr val="FFFF00"/>
                </a:solidFill>
                <a:latin typeface="Times New Roman" pitchFamily="18" charset="0"/>
                <a:cs typeface="Times New Roman" pitchFamily="18" charset="0"/>
              </a:rPr>
              <a:t>Storm of life…</a:t>
            </a:r>
            <a:endParaRPr lang="en-US" sz="4400" i="1" dirty="0">
              <a:solidFill>
                <a:srgbClr val="FFFF00"/>
              </a:solidFill>
              <a:latin typeface="Times New Roman" pitchFamily="18" charset="0"/>
              <a:cs typeface="Times New Roman" pitchFamily="18" charset="0"/>
            </a:endParaRPr>
          </a:p>
        </p:txBody>
      </p:sp>
      <p:sp>
        <p:nvSpPr>
          <p:cNvPr id="3" name="Content Placeholder 2"/>
          <p:cNvSpPr>
            <a:spLocks noGrp="1"/>
          </p:cNvSpPr>
          <p:nvPr>
            <p:ph idx="1"/>
          </p:nvPr>
        </p:nvSpPr>
        <p:spPr>
          <a:xfrm>
            <a:off x="827584" y="2060848"/>
            <a:ext cx="7632848" cy="4104456"/>
          </a:xfrm>
        </p:spPr>
        <p:txBody>
          <a:bodyPr>
            <a:normAutofit/>
          </a:bodyPr>
          <a:lstStyle/>
          <a:p>
            <a:pPr lvl="1">
              <a:buFont typeface="Wingdings" pitchFamily="2" charset="2"/>
              <a:buChar char="Ø"/>
            </a:pPr>
            <a:r>
              <a:rPr lang="en-US" sz="3200" i="1" dirty="0">
                <a:solidFill>
                  <a:srgbClr val="FFFF00"/>
                </a:solidFill>
                <a:latin typeface="Times New Roman" pitchFamily="18" charset="0"/>
                <a:cs typeface="Times New Roman" pitchFamily="18" charset="0"/>
              </a:rPr>
              <a:t>…any point in your life you are </a:t>
            </a:r>
            <a:r>
              <a:rPr lang="en-US" sz="3200" i="1" dirty="0" smtClean="0">
                <a:solidFill>
                  <a:srgbClr val="FFFF00"/>
                </a:solidFill>
                <a:latin typeface="Times New Roman" pitchFamily="18" charset="0"/>
                <a:cs typeface="Times New Roman" pitchFamily="18" charset="0"/>
              </a:rPr>
              <a:t>either</a:t>
            </a:r>
          </a:p>
          <a:p>
            <a:pPr lvl="2">
              <a:buFont typeface="Wingdings" pitchFamily="2" charset="2"/>
              <a:buChar char="Ø"/>
            </a:pPr>
            <a:r>
              <a:rPr lang="en-US" sz="3000" i="1" dirty="0" smtClean="0">
                <a:solidFill>
                  <a:srgbClr val="FFFF00"/>
                </a:solidFill>
                <a:latin typeface="Times New Roman" pitchFamily="18" charset="0"/>
                <a:cs typeface="Times New Roman" pitchFamily="18" charset="0"/>
              </a:rPr>
              <a:t>…coming </a:t>
            </a:r>
            <a:r>
              <a:rPr lang="en-US" sz="3000" i="1" dirty="0">
                <a:solidFill>
                  <a:srgbClr val="FFFF00"/>
                </a:solidFill>
                <a:latin typeface="Times New Roman" pitchFamily="18" charset="0"/>
                <a:cs typeface="Times New Roman" pitchFamily="18" charset="0"/>
              </a:rPr>
              <a:t>out of a storm, </a:t>
            </a:r>
            <a:endParaRPr lang="en-US" sz="3000" i="1" dirty="0" smtClean="0">
              <a:solidFill>
                <a:srgbClr val="FFFF00"/>
              </a:solidFill>
              <a:latin typeface="Times New Roman" pitchFamily="18" charset="0"/>
              <a:cs typeface="Times New Roman" pitchFamily="18" charset="0"/>
            </a:endParaRPr>
          </a:p>
          <a:p>
            <a:pPr lvl="2">
              <a:buFont typeface="Wingdings" pitchFamily="2" charset="2"/>
              <a:buChar char="Ø"/>
            </a:pPr>
            <a:r>
              <a:rPr lang="en-US" sz="3000" i="1" dirty="0" smtClean="0">
                <a:solidFill>
                  <a:srgbClr val="FFFF00"/>
                </a:solidFill>
                <a:latin typeface="Times New Roman" pitchFamily="18" charset="0"/>
                <a:cs typeface="Times New Roman" pitchFamily="18" charset="0"/>
              </a:rPr>
              <a:t>…you </a:t>
            </a:r>
            <a:r>
              <a:rPr lang="en-US" sz="3000" i="1" dirty="0">
                <a:solidFill>
                  <a:srgbClr val="FFFF00"/>
                </a:solidFill>
                <a:latin typeface="Times New Roman" pitchFamily="18" charset="0"/>
                <a:cs typeface="Times New Roman" pitchFamily="18" charset="0"/>
              </a:rPr>
              <a:t>are entering into a storm, or  </a:t>
            </a:r>
            <a:endParaRPr lang="en-US" sz="3000" i="1" dirty="0" smtClean="0">
              <a:solidFill>
                <a:srgbClr val="FFFF00"/>
              </a:solidFill>
              <a:latin typeface="Times New Roman" pitchFamily="18" charset="0"/>
              <a:cs typeface="Times New Roman" pitchFamily="18" charset="0"/>
            </a:endParaRPr>
          </a:p>
          <a:p>
            <a:pPr lvl="2">
              <a:buFont typeface="Wingdings" pitchFamily="2" charset="2"/>
              <a:buChar char="Ø"/>
            </a:pPr>
            <a:r>
              <a:rPr lang="en-US" sz="3000" i="1" dirty="0" smtClean="0">
                <a:solidFill>
                  <a:srgbClr val="FFFF00"/>
                </a:solidFill>
                <a:latin typeface="Times New Roman" pitchFamily="18" charset="0"/>
                <a:cs typeface="Times New Roman" pitchFamily="18" charset="0"/>
              </a:rPr>
              <a:t>…you're </a:t>
            </a:r>
            <a:r>
              <a:rPr lang="en-US" sz="3000" i="1" dirty="0">
                <a:solidFill>
                  <a:srgbClr val="FFFF00"/>
                </a:solidFill>
                <a:latin typeface="Times New Roman" pitchFamily="18" charset="0"/>
                <a:cs typeface="Times New Roman" pitchFamily="18" charset="0"/>
              </a:rPr>
              <a:t>in the middle of the storm. </a:t>
            </a:r>
            <a:br>
              <a:rPr lang="en-US" sz="3000" i="1" dirty="0">
                <a:solidFill>
                  <a:srgbClr val="FFFF00"/>
                </a:solidFill>
                <a:latin typeface="Times New Roman" pitchFamily="18" charset="0"/>
                <a:cs typeface="Times New Roman" pitchFamily="18" charset="0"/>
              </a:rPr>
            </a:br>
            <a:r>
              <a:rPr lang="en-US" sz="3000" i="1" dirty="0">
                <a:solidFill>
                  <a:srgbClr val="FFFF00"/>
                </a:solidFill>
                <a:latin typeface="Times New Roman" pitchFamily="18" charset="0"/>
                <a:cs typeface="Times New Roman" pitchFamily="18" charset="0"/>
              </a:rPr>
              <a:t/>
            </a:r>
            <a:br>
              <a:rPr lang="en-US" sz="3000" i="1" dirty="0">
                <a:solidFill>
                  <a:srgbClr val="FFFF00"/>
                </a:solidFill>
                <a:latin typeface="Times New Roman" pitchFamily="18" charset="0"/>
                <a:cs typeface="Times New Roman" pitchFamily="18" charset="0"/>
              </a:rPr>
            </a:br>
            <a:r>
              <a:rPr lang="en-US" sz="3000" i="1" dirty="0">
                <a:solidFill>
                  <a:srgbClr val="FFFF00"/>
                </a:solidFill>
                <a:latin typeface="Times New Roman" pitchFamily="18" charset="0"/>
                <a:cs typeface="Times New Roman" pitchFamily="18" charset="0"/>
              </a:rPr>
              <a:t>    </a:t>
            </a:r>
            <a:endParaRPr lang="en-US" sz="1800" i="1" dirty="0">
              <a:solidFill>
                <a:srgbClr val="FFFF00"/>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116632"/>
            <a:ext cx="2247461" cy="758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3954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biblewaymag.com/wp-content/uploads/2014/01/jesus-walking-on-wa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903315"/>
            <a:ext cx="7253076" cy="54265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3" y="116632"/>
            <a:ext cx="1732605" cy="584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744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052736"/>
            <a:ext cx="7125113" cy="924475"/>
          </a:xfrm>
        </p:spPr>
        <p:txBody>
          <a:bodyPr/>
          <a:lstStyle/>
          <a:p>
            <a:r>
              <a:rPr lang="en-GB" sz="4400" i="1" dirty="0" smtClean="0">
                <a:solidFill>
                  <a:srgbClr val="FFFF00"/>
                </a:solidFill>
                <a:latin typeface="Times New Roman" pitchFamily="18" charset="0"/>
                <a:cs typeface="Times New Roman" pitchFamily="18" charset="0"/>
              </a:rPr>
              <a:t>See Jesus </a:t>
            </a:r>
            <a:r>
              <a:rPr lang="en-GB" sz="4400" i="1" dirty="0">
                <a:solidFill>
                  <a:srgbClr val="FFFF00"/>
                </a:solidFill>
                <a:latin typeface="Times New Roman" pitchFamily="18" charset="0"/>
                <a:cs typeface="Times New Roman" pitchFamily="18" charset="0"/>
              </a:rPr>
              <a:t>in your storm…</a:t>
            </a:r>
            <a:endParaRPr lang="en-US" sz="4400" i="1" dirty="0">
              <a:solidFill>
                <a:srgbClr val="FFFF00"/>
              </a:solidFill>
              <a:latin typeface="Times New Roman" pitchFamily="18" charset="0"/>
              <a:cs typeface="Times New Roman" pitchFamily="18" charset="0"/>
            </a:endParaRPr>
          </a:p>
        </p:txBody>
      </p:sp>
      <p:sp>
        <p:nvSpPr>
          <p:cNvPr id="3" name="Content Placeholder 2"/>
          <p:cNvSpPr>
            <a:spLocks noGrp="1"/>
          </p:cNvSpPr>
          <p:nvPr>
            <p:ph idx="1"/>
          </p:nvPr>
        </p:nvSpPr>
        <p:spPr>
          <a:xfrm>
            <a:off x="827584" y="2060848"/>
            <a:ext cx="7632848" cy="4104456"/>
          </a:xfrm>
        </p:spPr>
        <p:txBody>
          <a:bodyPr>
            <a:normAutofit/>
          </a:bodyPr>
          <a:lstStyle/>
          <a:p>
            <a:pPr lvl="1">
              <a:buFont typeface="Wingdings" pitchFamily="2" charset="2"/>
              <a:buChar char="Ø"/>
            </a:pPr>
            <a:r>
              <a:rPr lang="en-US" sz="3200" i="1" dirty="0">
                <a:solidFill>
                  <a:srgbClr val="FFFF00"/>
                </a:solidFill>
                <a:latin typeface="Times New Roman" pitchFamily="18" charset="0"/>
                <a:cs typeface="Times New Roman" pitchFamily="18" charset="0"/>
              </a:rPr>
              <a:t>…..Bring Jesus back to your </a:t>
            </a:r>
            <a:r>
              <a:rPr lang="en-US" sz="3200" i="1" dirty="0" smtClean="0">
                <a:solidFill>
                  <a:srgbClr val="FFFF00"/>
                </a:solidFill>
                <a:latin typeface="Times New Roman" pitchFamily="18" charset="0"/>
                <a:cs typeface="Times New Roman" pitchFamily="18" charset="0"/>
              </a:rPr>
              <a:t>senses</a:t>
            </a:r>
          </a:p>
          <a:p>
            <a:pPr lvl="2">
              <a:buFont typeface="Wingdings" pitchFamily="2" charset="2"/>
              <a:buChar char="Ø"/>
            </a:pPr>
            <a:r>
              <a:rPr lang="en-US" sz="3000" i="1" dirty="0" smtClean="0">
                <a:solidFill>
                  <a:srgbClr val="FFFF00"/>
                </a:solidFill>
                <a:latin typeface="Times New Roman" pitchFamily="18" charset="0"/>
                <a:cs typeface="Times New Roman" pitchFamily="18" charset="0"/>
              </a:rPr>
              <a:t>…See Jesus</a:t>
            </a:r>
          </a:p>
          <a:p>
            <a:pPr lvl="3">
              <a:buFont typeface="Wingdings" pitchFamily="2" charset="2"/>
              <a:buChar char="Ø"/>
            </a:pPr>
            <a:r>
              <a:rPr lang="en-US" sz="2800" i="1" dirty="0" smtClean="0">
                <a:solidFill>
                  <a:srgbClr val="FFFF00"/>
                </a:solidFill>
                <a:latin typeface="Times New Roman" pitchFamily="18" charset="0"/>
                <a:cs typeface="Times New Roman" pitchFamily="18" charset="0"/>
              </a:rPr>
              <a:t>…Hear Jesus</a:t>
            </a:r>
          </a:p>
          <a:p>
            <a:pPr lvl="2">
              <a:buFont typeface="Wingdings" pitchFamily="2" charset="2"/>
              <a:buChar char="Ø"/>
            </a:pPr>
            <a:r>
              <a:rPr lang="en-US" sz="3000" i="1" dirty="0" smtClean="0">
                <a:solidFill>
                  <a:srgbClr val="FFFF00"/>
                </a:solidFill>
                <a:latin typeface="Times New Roman" pitchFamily="18" charset="0"/>
                <a:cs typeface="Times New Roman" pitchFamily="18" charset="0"/>
              </a:rPr>
              <a:t>…Speak Jesus</a:t>
            </a:r>
          </a:p>
          <a:p>
            <a:pPr lvl="3">
              <a:buFont typeface="Wingdings" pitchFamily="2" charset="2"/>
              <a:buChar char="Ø"/>
            </a:pPr>
            <a:r>
              <a:rPr lang="en-US" sz="2800" i="1" dirty="0" smtClean="0">
                <a:solidFill>
                  <a:srgbClr val="FFFF00"/>
                </a:solidFill>
                <a:latin typeface="Times New Roman" pitchFamily="18" charset="0"/>
                <a:cs typeface="Times New Roman" pitchFamily="18" charset="0"/>
              </a:rPr>
              <a:t>… </a:t>
            </a:r>
            <a:r>
              <a:rPr lang="en-US" sz="2800" i="1" dirty="0">
                <a:solidFill>
                  <a:srgbClr val="FFFF00"/>
                </a:solidFill>
                <a:latin typeface="Times New Roman" pitchFamily="18" charset="0"/>
                <a:cs typeface="Times New Roman" pitchFamily="18" charset="0"/>
              </a:rPr>
              <a:t>Feel </a:t>
            </a:r>
            <a:r>
              <a:rPr lang="en-US" sz="2800" i="1" dirty="0" smtClean="0">
                <a:solidFill>
                  <a:srgbClr val="FFFF00"/>
                </a:solidFill>
                <a:latin typeface="Times New Roman" pitchFamily="18" charset="0"/>
                <a:cs typeface="Times New Roman" pitchFamily="18" charset="0"/>
              </a:rPr>
              <a:t>Jesus</a:t>
            </a:r>
          </a:p>
          <a:p>
            <a:pPr lvl="2">
              <a:buFont typeface="Wingdings" pitchFamily="2" charset="2"/>
              <a:buChar char="Ø"/>
            </a:pPr>
            <a:r>
              <a:rPr lang="en-US" sz="3000" i="1" dirty="0" smtClean="0">
                <a:solidFill>
                  <a:srgbClr val="FFFF00"/>
                </a:solidFill>
                <a:latin typeface="Times New Roman" pitchFamily="18" charset="0"/>
                <a:cs typeface="Times New Roman" pitchFamily="18" charset="0"/>
              </a:rPr>
              <a:t>…Touch </a:t>
            </a:r>
            <a:r>
              <a:rPr lang="en-US" sz="3000" i="1" dirty="0">
                <a:solidFill>
                  <a:srgbClr val="FFFF00"/>
                </a:solidFill>
                <a:latin typeface="Times New Roman" pitchFamily="18" charset="0"/>
                <a:cs typeface="Times New Roman" pitchFamily="18" charset="0"/>
              </a:rPr>
              <a:t>Jesus</a:t>
            </a:r>
            <a:br>
              <a:rPr lang="en-US" sz="3000" i="1" dirty="0">
                <a:solidFill>
                  <a:srgbClr val="FFFF00"/>
                </a:solidFill>
                <a:latin typeface="Times New Roman" pitchFamily="18" charset="0"/>
                <a:cs typeface="Times New Roman" pitchFamily="18" charset="0"/>
              </a:rPr>
            </a:br>
            <a:r>
              <a:rPr lang="en-US" sz="2800" i="1" dirty="0" smtClean="0">
                <a:solidFill>
                  <a:srgbClr val="FFFF00"/>
                </a:solidFill>
                <a:latin typeface="Times New Roman" pitchFamily="18" charset="0"/>
                <a:cs typeface="Times New Roman" pitchFamily="18" charset="0"/>
              </a:rPr>
              <a:t>    </a:t>
            </a:r>
            <a:endParaRPr lang="en-US" i="1" dirty="0">
              <a:solidFill>
                <a:srgbClr val="FFFF00"/>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116632"/>
            <a:ext cx="2247461" cy="758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descr="http://4.bp.blogspot.com/-kon71AvO5Hw/UJczmlkSlhI/AAAAAAAAAr4/XmHTmCbRXHM/s1600/sha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4161252"/>
            <a:ext cx="4211960" cy="2696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886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theme/theme1.xml><?xml version="1.0" encoding="utf-8"?>
<a:theme xmlns:a="http://schemas.openxmlformats.org/drawingml/2006/main" name="Autumn">
  <a:themeElements>
    <a:clrScheme name="Autumn">
      <a:dk1>
        <a:sysClr val="windowText" lastClr="000000"/>
      </a:dk1>
      <a:lt1>
        <a:sysClr val="window" lastClr="FFFFFF"/>
      </a:lt1>
      <a:dk2>
        <a:srgbClr val="B01F0F"/>
      </a:dk2>
      <a:lt2>
        <a:srgbClr val="FF9000"/>
      </a:lt2>
      <a:accent1>
        <a:srgbClr val="ED4600"/>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Autumn">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tumn">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8000"/>
                <a:shade val="100000"/>
                <a:hueMod val="108000"/>
                <a:satMod val="130000"/>
                <a:lumMod val="108000"/>
              </a:schemeClr>
            </a:gs>
            <a:gs pos="92000">
              <a:schemeClr val="phClr">
                <a:shade val="88000"/>
                <a:hueMod val="96000"/>
                <a:satMod val="120000"/>
                <a:lumMod val="74000"/>
              </a:schemeClr>
            </a:gs>
          </a:gsLst>
          <a:lin ang="5400000" scaled="1"/>
        </a:gradFill>
        <a:gradFill rotWithShape="1">
          <a:gsLst>
            <a:gs pos="0">
              <a:schemeClr val="phClr">
                <a:tint val="98000"/>
                <a:shade val="100000"/>
                <a:hueMod val="100000"/>
                <a:satMod val="130000"/>
                <a:lumMod val="112000"/>
              </a:schemeClr>
            </a:gs>
            <a:gs pos="100000">
              <a:schemeClr val="phClr">
                <a:shade val="84000"/>
                <a:hueMod val="96000"/>
                <a:satMod val="120000"/>
                <a:lumMod val="80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TC102455610[[fn=Autumn]]</Template>
  <TotalTime>348</TotalTime>
  <Words>664</Words>
  <Application>Microsoft Office PowerPoint</Application>
  <PresentationFormat>On-screen Show (4:3)</PresentationFormat>
  <Paragraphs>85</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Autumn</vt:lpstr>
      <vt:lpstr>Arise Above The Storm… </vt:lpstr>
      <vt:lpstr>Matius 14:22-27   Yesus berjalan di atas air  14:22 Sesudah itu Yesus segera memerintahkan murid-murid-Nya naik ke perahu dan mendahului-Nya ke seberang, sementara itu Ia menyuruh orang banyak pulang. 14:23 Dan setelah orang banyak itu disuruh-Nya pulang, Yesus naik ke atas bukit untuk berdoa   seorang diri. Ketika hari sudah malam, Ia sendirian di situ. 14:24 Perahu murid-murid-Nya sudah beberapa mil jauhnya dari pantai dan diombang-ambingkan gelombang, karena angin sakal. 14:25 Kira-kira jam tiga malam datanglah Yesus kepada mereka berjalan di atas air. 14:26 Ketika murid-murid-Nya melihat Dia berjalan di atas air, mereka terkejut dan berseru: "Itu hantu! ", lalu berteriak-teriak karena takut. 14:27 Tetapi segera Yesus berkata kepada mereka: "Tenanglah!  Aku ini, jangan takut!"</vt:lpstr>
      <vt:lpstr>PowerPoint Presentation</vt:lpstr>
      <vt:lpstr>Know your storm…</vt:lpstr>
      <vt:lpstr>Know your storm…</vt:lpstr>
      <vt:lpstr>Storm of life…</vt:lpstr>
      <vt:lpstr>Storm of life…</vt:lpstr>
      <vt:lpstr>PowerPoint Presentation</vt:lpstr>
      <vt:lpstr>See Jesus in your storm…</vt:lpstr>
      <vt:lpstr>7 Lessons to survive the storm:</vt:lpstr>
      <vt:lpstr>7 Lessons to survive the storm:</vt:lpstr>
      <vt:lpstr>7 Lessons to survive the storm:</vt:lpstr>
      <vt:lpstr>7 Lessons to survive the storm:</vt:lpstr>
      <vt:lpstr>7 Lessons to survive the storm:</vt:lpstr>
      <vt:lpstr>7 Lessons to survive the storm:</vt:lpstr>
      <vt:lpstr>7 Lessons to survive the storm:</vt:lpstr>
      <vt:lpstr>Remember…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Fully established in christ</dc:title>
  <dc:creator>WELCOME</dc:creator>
  <cp:lastModifiedBy>WELCOME</cp:lastModifiedBy>
  <cp:revision>33</cp:revision>
  <dcterms:created xsi:type="dcterms:W3CDTF">2014-02-27T21:00:48Z</dcterms:created>
  <dcterms:modified xsi:type="dcterms:W3CDTF">2015-10-09T12:48:43Z</dcterms:modified>
</cp:coreProperties>
</file>