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40" r:id="rId2"/>
    <p:sldId id="361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552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008EE93-89A5-49C1-AABB-4A35FE631D63}" type="datetimeFigureOut">
              <a:rPr lang="en-PH" smtClean="0"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6F6CA6-F17D-4A7F-B7AF-9707FBD3904A}" type="slidenum">
              <a:rPr lang="en-PH" smtClean="0"/>
              <a:t>‹#›</a:t>
            </a:fld>
            <a:endParaRPr lang="en-P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163773" y="177585"/>
            <a:ext cx="11928143" cy="720804"/>
          </a:xfrm>
        </p:spPr>
        <p:txBody>
          <a:bodyPr anchor="t">
            <a:noAutofit/>
          </a:bodyPr>
          <a:lstStyle/>
          <a:p>
            <a:pPr marL="18288" indent="0">
              <a:buNone/>
            </a:pPr>
            <a:r>
              <a:rPr lang="en-PH" sz="8000" b="1" dirty="0" smtClean="0"/>
              <a:t>ON HIGHER GROUND</a:t>
            </a:r>
            <a:r>
              <a:rPr lang="en-PH" sz="6000" b="1" dirty="0" smtClean="0"/>
              <a:t> </a:t>
            </a:r>
            <a:endParaRPr lang="en-PH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251" y="2306472"/>
            <a:ext cx="11891749" cy="3484728"/>
          </a:xfrm>
        </p:spPr>
        <p:txBody>
          <a:bodyPr/>
          <a:lstStyle/>
          <a:p>
            <a:r>
              <a:rPr lang="en-PH" sz="8000" b="1" dirty="0" smtClean="0">
                <a:solidFill>
                  <a:srgbClr val="FFC000"/>
                </a:solidFill>
              </a:rPr>
              <a:t>		ARISE ABOVE </a:t>
            </a:r>
            <a:br>
              <a:rPr lang="en-PH" sz="8000" b="1" dirty="0" smtClean="0">
                <a:solidFill>
                  <a:srgbClr val="FFC000"/>
                </a:solidFill>
              </a:rPr>
            </a:br>
            <a:r>
              <a:rPr lang="en-PH" sz="8000" b="1" dirty="0" smtClean="0">
                <a:solidFill>
                  <a:srgbClr val="FFC000"/>
                </a:solidFill>
              </a:rPr>
              <a:t>				THE  </a:t>
            </a:r>
            <a:br>
              <a:rPr lang="en-PH" sz="8000" b="1" dirty="0" smtClean="0">
                <a:solidFill>
                  <a:srgbClr val="FFC000"/>
                </a:solidFill>
              </a:rPr>
            </a:br>
            <a:r>
              <a:rPr lang="en-PH" sz="8000" b="1" dirty="0" smtClean="0">
                <a:solidFill>
                  <a:srgbClr val="FFC000"/>
                </a:solidFill>
              </a:rPr>
              <a:t>			STORM </a:t>
            </a:r>
            <a:endParaRPr lang="en-PH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033" y="-119415"/>
            <a:ext cx="5584967" cy="15434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PH" sz="8000" b="1" dirty="0" smtClean="0"/>
              <a:t>      H</a:t>
            </a:r>
            <a:r>
              <a:rPr lang="en-PH" sz="4400" b="1" dirty="0" smtClean="0"/>
              <a:t>2</a:t>
            </a:r>
            <a:r>
              <a:rPr lang="en-PH" sz="8000" b="1" dirty="0" smtClean="0"/>
              <a:t>0</a:t>
            </a:r>
            <a:endParaRPr lang="en-PH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6600" b="1" dirty="0"/>
              <a:t>4.) </a:t>
            </a:r>
            <a:r>
              <a:rPr lang="en-PH" sz="6600" b="1" dirty="0" smtClean="0"/>
              <a:t>WATER</a:t>
            </a:r>
            <a:endParaRPr lang="en-PH" sz="6600" b="1" dirty="0"/>
          </a:p>
        </p:txBody>
      </p:sp>
      <p:pic>
        <p:nvPicPr>
          <p:cNvPr id="18434" name="Picture 2" descr="C:\Users\Melvin Missiona\Desktop\retreat\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88593"/>
            <a:ext cx="5734049" cy="2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Melvin Missiona\Desktop\retreat\w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23988"/>
            <a:ext cx="457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57340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777" y="0"/>
            <a:ext cx="8128000" cy="129534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PH" sz="8800" b="1" dirty="0" smtClean="0"/>
              <a:t> 5).  AIR</a:t>
            </a:r>
            <a:endParaRPr lang="en-PH" sz="8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6000" b="1" dirty="0"/>
              <a:t>5.) Air / Wind</a:t>
            </a:r>
          </a:p>
        </p:txBody>
      </p:sp>
      <p:pic>
        <p:nvPicPr>
          <p:cNvPr id="19460" name="Picture 4" descr="C:\Users\Melvin Missiona\Desktop\retreat\wi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0" y="1447800"/>
            <a:ext cx="527234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Melvin Missiona\Desktop\retreat\win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" y="3454072"/>
            <a:ext cx="10544687" cy="32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elvin Missiona\Desktop\retreat\wi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77" y="457200"/>
            <a:ext cx="49784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94" y="426494"/>
            <a:ext cx="8128000" cy="12931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PH" sz="4800" b="1" dirty="0" smtClean="0"/>
              <a:t>AIR   MOVING   CLOUDS</a:t>
            </a:r>
            <a:endParaRPr lang="en-PH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6600" b="1" dirty="0"/>
              <a:t>5.) Air / Wind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371600"/>
            <a:ext cx="1076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230" y="306603"/>
            <a:ext cx="7814101" cy="11448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PH" sz="8000" b="1" dirty="0" smtClean="0"/>
              <a:t>    6).   MAN</a:t>
            </a:r>
            <a:endParaRPr lang="en-PH" sz="8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8900" b="1" dirty="0"/>
              <a:t>6.) </a:t>
            </a:r>
            <a:r>
              <a:rPr lang="en-PH" sz="8900" b="1" dirty="0" smtClean="0"/>
              <a:t>Man </a:t>
            </a:r>
            <a:r>
              <a:rPr lang="en-PH" sz="4000" dirty="0" smtClean="0"/>
              <a:t>( </a:t>
            </a:r>
            <a:r>
              <a:rPr lang="en-PH" sz="4000" b="1" dirty="0" smtClean="0">
                <a:solidFill>
                  <a:srgbClr val="FFFF00"/>
                </a:solidFill>
              </a:rPr>
              <a:t>Weather Engineering </a:t>
            </a:r>
            <a:r>
              <a:rPr lang="en-PH" sz="4000" dirty="0" smtClean="0"/>
              <a:t>)</a:t>
            </a:r>
            <a:endParaRPr lang="en-PH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1402"/>
            <a:ext cx="10160000" cy="50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972800" cy="298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1097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9" y="3657600"/>
            <a:ext cx="11307351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7" y="457200"/>
            <a:ext cx="113073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88" y="-235865"/>
            <a:ext cx="10209211" cy="16961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PH" sz="4400" b="1" dirty="0" smtClean="0"/>
              <a:t>WEATHER  ENGINEERING  -  MAN</a:t>
            </a:r>
            <a:endParaRPr lang="en-PH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8000" b="1" dirty="0"/>
              <a:t>6.) </a:t>
            </a:r>
            <a:r>
              <a:rPr lang="en-PH" sz="8000" b="1" dirty="0" smtClean="0"/>
              <a:t>Man </a:t>
            </a:r>
            <a:r>
              <a:rPr lang="en-PH" sz="4000" dirty="0" smtClean="0"/>
              <a:t>( </a:t>
            </a:r>
            <a:r>
              <a:rPr lang="en-PH" sz="4000" dirty="0" smtClean="0">
                <a:solidFill>
                  <a:srgbClr val="FFFF00"/>
                </a:solidFill>
              </a:rPr>
              <a:t>Weather Engineering </a:t>
            </a:r>
            <a:r>
              <a:rPr lang="en-PH" dirty="0" smtClean="0"/>
              <a:t>)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592934"/>
            <a:ext cx="10668000" cy="44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066800"/>
            <a:ext cx="10972800" cy="1524000"/>
          </a:xfrm>
        </p:spPr>
        <p:txBody>
          <a:bodyPr>
            <a:noAutofit/>
          </a:bodyPr>
          <a:lstStyle/>
          <a:p>
            <a:pPr algn="l"/>
            <a:r>
              <a:rPr lang="en-PH" sz="8000" b="1" dirty="0"/>
              <a:t>7.) </a:t>
            </a:r>
            <a:r>
              <a:rPr lang="en-PH" sz="8000" b="1" dirty="0" smtClean="0"/>
              <a:t>Worry /</a:t>
            </a:r>
            <a:br>
              <a:rPr lang="en-PH" sz="8000" b="1" dirty="0" smtClean="0"/>
            </a:br>
            <a:r>
              <a:rPr lang="en-PH" sz="8000" b="1" dirty="0" smtClean="0"/>
              <a:t>     </a:t>
            </a:r>
            <a:r>
              <a:rPr lang="en-PH" sz="8800" b="1" dirty="0" smtClean="0"/>
              <a:t> Fear</a:t>
            </a:r>
            <a:r>
              <a:rPr lang="en-PH" sz="8000" b="1" dirty="0" smtClean="0"/>
              <a:t> </a:t>
            </a:r>
            <a:endParaRPr lang="en-PH" sz="8000" b="1" dirty="0"/>
          </a:p>
        </p:txBody>
      </p:sp>
      <p:pic>
        <p:nvPicPr>
          <p:cNvPr id="20485" name="Picture 5" descr="C:\Users\Melvin Missiona\Desktop\retreat\wo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590800"/>
            <a:ext cx="558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3741348"/>
            <a:ext cx="4978399" cy="2849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04800"/>
            <a:ext cx="497839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2"/>
            <a:ext cx="12192000" cy="72866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PH" sz="4000" dirty="0" smtClean="0"/>
              <a:t>  ANXIETIES, DEPRESSION, SICKNESS, </a:t>
            </a:r>
            <a:r>
              <a:rPr lang="en-PH" sz="4000" dirty="0" smtClean="0"/>
              <a:t>ILLNESS</a:t>
            </a:r>
            <a:endParaRPr lang="en-PH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7200" b="1" dirty="0"/>
              <a:t>7.) </a:t>
            </a:r>
            <a:r>
              <a:rPr lang="en-PH" sz="7200" b="1" dirty="0" smtClean="0"/>
              <a:t>Worry / Fear</a:t>
            </a:r>
            <a:endParaRPr lang="en-PH" sz="7200" b="1" dirty="0"/>
          </a:p>
        </p:txBody>
      </p:sp>
      <p:pic>
        <p:nvPicPr>
          <p:cNvPr id="20483" name="Picture 3" descr="C:\Users\Melvin Missiona\Desktop\retreat\wor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6" y="1600200"/>
            <a:ext cx="53467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Melvin Missiona\Desktop\retreat\w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600200"/>
            <a:ext cx="55044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6600" b="1" dirty="0"/>
              <a:t>7.) </a:t>
            </a:r>
            <a:r>
              <a:rPr lang="en-PH" sz="6600" b="1" dirty="0" smtClean="0"/>
              <a:t>Worry / Fear</a:t>
            </a:r>
            <a:endParaRPr lang="en-PH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7800"/>
            <a:ext cx="5166113" cy="5070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85" y="1447801"/>
            <a:ext cx="5749116" cy="50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979" y="685802"/>
            <a:ext cx="10235821" cy="3657599"/>
          </a:xfrm>
        </p:spPr>
        <p:txBody>
          <a:bodyPr anchor="t">
            <a:noAutofit/>
          </a:bodyPr>
          <a:lstStyle/>
          <a:p>
            <a:pPr marL="18288" indent="0">
              <a:buNone/>
            </a:pPr>
            <a:r>
              <a:rPr lang="en-PH" sz="19900" b="1" dirty="0" smtClean="0"/>
              <a:t>1</a:t>
            </a:r>
            <a:r>
              <a:rPr lang="en-PH" sz="19900" b="1" baseline="30000" dirty="0" smtClean="0"/>
              <a:t>st</a:t>
            </a:r>
            <a:r>
              <a:rPr lang="en-PH" sz="11500" b="1" dirty="0" smtClean="0"/>
              <a:t>PRIORITY </a:t>
            </a:r>
            <a:endParaRPr lang="en-PH" sz="7200" b="1" dirty="0"/>
          </a:p>
        </p:txBody>
      </p:sp>
    </p:spTree>
    <p:extLst>
      <p:ext uri="{BB962C8B-B14F-4D97-AF65-F5344CB8AC3E}">
        <p14:creationId xmlns:p14="http://schemas.microsoft.com/office/powerpoint/2010/main" val="15192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54475"/>
          </a:xfrm>
        </p:spPr>
        <p:txBody>
          <a:bodyPr>
            <a:normAutofit/>
          </a:bodyPr>
          <a:lstStyle/>
          <a:p>
            <a:r>
              <a:rPr lang="en-PH" sz="11500" b="1" dirty="0" smtClean="0"/>
              <a:t>7). </a:t>
            </a:r>
            <a:r>
              <a:rPr lang="en-PH" sz="13800" b="1" dirty="0" smtClean="0">
                <a:solidFill>
                  <a:srgbClr val="FFFF00"/>
                </a:solidFill>
              </a:rPr>
              <a:t>“ </a:t>
            </a:r>
            <a:r>
              <a:rPr lang="en-PH" sz="13800" b="1" dirty="0" smtClean="0"/>
              <a:t>GOD</a:t>
            </a:r>
            <a:r>
              <a:rPr lang="en-PH" sz="13800" b="1" dirty="0" smtClean="0">
                <a:solidFill>
                  <a:srgbClr val="FFFF00"/>
                </a:solidFill>
              </a:rPr>
              <a:t> ”  </a:t>
            </a:r>
            <a:endParaRPr lang="en-PH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1676402"/>
            <a:ext cx="114623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5000" b="1" dirty="0" smtClean="0">
                <a:solidFill>
                  <a:prstClr val="white"/>
                </a:solidFill>
                <a:latin typeface="Rockwell Extra Bold" pitchFamily="18" charset="0"/>
              </a:rPr>
              <a:t>  </a:t>
            </a:r>
            <a:endParaRPr lang="en-PH" sz="15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elvin Missiona\Desktop\New\New folder\KKCF DOHA_STATE OF QA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72" y="6218830"/>
            <a:ext cx="10972800" cy="639170"/>
          </a:xfrm>
        </p:spPr>
        <p:txBody>
          <a:bodyPr>
            <a:noAutofit/>
          </a:bodyPr>
          <a:lstStyle/>
          <a:p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13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11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Seven </a:t>
            </a:r>
            <a:r>
              <a:rPr lang="en-PH" sz="11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(7)</a:t>
            </a:r>
            <a:r>
              <a:rPr lang="en-PH" sz="96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Most  </a:t>
            </a:r>
            <a:br>
              <a:rPr lang="en-PH" sz="96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96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Effective  Agent  </a:t>
            </a:r>
            <a:br>
              <a:rPr lang="en-PH" sz="96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96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Powerful  Controller</a:t>
            </a:r>
            <a:r>
              <a:rPr lang="en-PH" sz="7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7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PH" sz="7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PH" sz="7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PH" sz="66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968990"/>
            <a:ext cx="10972800" cy="1001845"/>
          </a:xfrm>
        </p:spPr>
        <p:txBody>
          <a:bodyPr>
            <a:noAutofit/>
          </a:bodyPr>
          <a:lstStyle/>
          <a:p>
            <a:pPr algn="l"/>
            <a:r>
              <a:rPr lang="en-PH" sz="5400" b="1" dirty="0" smtClean="0"/>
              <a:t>        </a:t>
            </a:r>
            <a:r>
              <a:rPr lang="en-PH" sz="6000" b="1" dirty="0" smtClean="0"/>
              <a:t>1.) Earth / Soil / Mountain</a:t>
            </a:r>
            <a:br>
              <a:rPr lang="en-PH" sz="6000" b="1" dirty="0" smtClean="0"/>
            </a:br>
            <a:endParaRPr lang="en-PH" sz="6000" b="1" dirty="0"/>
          </a:p>
        </p:txBody>
      </p:sp>
      <p:pic>
        <p:nvPicPr>
          <p:cNvPr id="15363" name="Picture 3" descr="C:\Users\Melvin Missiona\Desktop\retreat\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166420"/>
            <a:ext cx="11147732" cy="26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elvin Missiona\Desktop\retreat\ear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194620"/>
            <a:ext cx="1114773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597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PH" sz="6000" b="1" dirty="0" smtClean="0"/>
              <a:t>        1.)  Earth  /  Soil  /  Hill</a:t>
            </a:r>
            <a:r>
              <a:rPr lang="en-PH" sz="5400" dirty="0" smtClean="0"/>
              <a:t/>
            </a:r>
            <a:br>
              <a:rPr lang="en-PH" sz="5400" dirty="0" smtClean="0"/>
            </a:br>
            <a:endParaRPr lang="en-PH" sz="5400" dirty="0"/>
          </a:p>
        </p:txBody>
      </p:sp>
      <p:pic>
        <p:nvPicPr>
          <p:cNvPr id="15365" name="Picture 5" descr="C:\Users\Melvin Missiona\Desktop\retreat\eart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94620"/>
            <a:ext cx="11074401" cy="51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36800" y="177421"/>
            <a:ext cx="7721600" cy="131018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PH" sz="7200" b="1" dirty="0" smtClean="0"/>
              <a:t>      2).  METAL</a:t>
            </a:r>
            <a:endParaRPr lang="en-PH" sz="7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sz="6600" b="1" dirty="0" smtClean="0"/>
              <a:t>2) METAL</a:t>
            </a:r>
            <a:endParaRPr lang="en-PH" sz="6600" b="1" dirty="0"/>
          </a:p>
        </p:txBody>
      </p:sp>
      <p:pic>
        <p:nvPicPr>
          <p:cNvPr id="16386" name="Picture 2" descr="C:\Users\Melvin Missiona\Desktop\retreat\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06252"/>
            <a:ext cx="3403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12042"/>
            <a:ext cx="51816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12042"/>
            <a:ext cx="55626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306252"/>
            <a:ext cx="3657600" cy="209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4306252"/>
            <a:ext cx="3759200" cy="2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8000" b="1" dirty="0"/>
              <a:t>3.) Fire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75809" y="618643"/>
            <a:ext cx="8229600" cy="685800"/>
          </a:xfrm>
        </p:spPr>
        <p:txBody>
          <a:bodyPr>
            <a:noAutofit/>
          </a:bodyPr>
          <a:lstStyle/>
          <a:p>
            <a:r>
              <a:rPr lang="en-PH" sz="8000" b="1" dirty="0" smtClean="0"/>
              <a:t>        3). FIRE</a:t>
            </a:r>
            <a:endParaRPr lang="en-PH" sz="8000" b="1" dirty="0"/>
          </a:p>
        </p:txBody>
      </p:sp>
      <p:pic>
        <p:nvPicPr>
          <p:cNvPr id="17411" name="Picture 3" descr="C:\Users\Melvin Missiona\Desktop\retreat\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454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97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7200" b="1" dirty="0" smtClean="0"/>
              <a:t>3.) FIRE </a:t>
            </a:r>
            <a:endParaRPr lang="en-PH" sz="7200" b="1" dirty="0"/>
          </a:p>
        </p:txBody>
      </p:sp>
      <p:pic>
        <p:nvPicPr>
          <p:cNvPr id="16387" name="Picture 3" descr="C:\Users\Melvin Missiona\Desktop\retreat\mel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59" y="3700462"/>
            <a:ext cx="492171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elvin Missiona\Desktop\retreat\mel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71" y="3700462"/>
            <a:ext cx="520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elvin Missiona\Desktop\retreat\mel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1" y="1524000"/>
            <a:ext cx="9832259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6626" y="0"/>
            <a:ext cx="7882341" cy="172625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PH" sz="8000" b="1" dirty="0" smtClean="0"/>
              <a:t>      4).  WATER</a:t>
            </a:r>
            <a:endParaRPr lang="en-PH" sz="8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8000" b="1" dirty="0"/>
              <a:t>4.) </a:t>
            </a:r>
            <a:r>
              <a:rPr lang="en-PH" sz="8000" b="1" dirty="0" smtClean="0"/>
              <a:t>WATER</a:t>
            </a:r>
            <a:endParaRPr lang="en-PH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03802"/>
            <a:ext cx="10566400" cy="49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314</TotalTime>
  <Words>116</Words>
  <Application>Microsoft Office PowerPoint</Application>
  <PresentationFormat>Custom</PresentationFormat>
  <Paragraphs>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  ARISE ABOVE      THE      STORM </vt:lpstr>
      <vt:lpstr>PowerPoint Presentation</vt:lpstr>
      <vt:lpstr>                            Seven (7) Most   Effective  Agent   Powerful  Controller  </vt:lpstr>
      <vt:lpstr>        1.) Earth / Soil / Mountain </vt:lpstr>
      <vt:lpstr>        1.)  Earth  /  Soil  /  Hill </vt:lpstr>
      <vt:lpstr>2) METAL</vt:lpstr>
      <vt:lpstr>3.) Fire</vt:lpstr>
      <vt:lpstr>3.) FIRE </vt:lpstr>
      <vt:lpstr>4.) WATER</vt:lpstr>
      <vt:lpstr>4.) WATER</vt:lpstr>
      <vt:lpstr>5.) Air / Wind</vt:lpstr>
      <vt:lpstr>5.) Air / Wind</vt:lpstr>
      <vt:lpstr>6.) Man ( Weather Engineering )</vt:lpstr>
      <vt:lpstr>PowerPoint Presentation</vt:lpstr>
      <vt:lpstr>PowerPoint Presentation</vt:lpstr>
      <vt:lpstr>6.) Man ( Weather Engineering )</vt:lpstr>
      <vt:lpstr>7.) Worry /       Fear </vt:lpstr>
      <vt:lpstr>7.) Worry / Fear</vt:lpstr>
      <vt:lpstr>7.) Worry / Fear</vt:lpstr>
      <vt:lpstr>7). “ GOD ”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Nicole Vicente</dc:creator>
  <cp:lastModifiedBy>Melvin Missiona</cp:lastModifiedBy>
  <cp:revision>38</cp:revision>
  <dcterms:created xsi:type="dcterms:W3CDTF">2015-09-22T06:21:32Z</dcterms:created>
  <dcterms:modified xsi:type="dcterms:W3CDTF">2015-10-01T06:33:34Z</dcterms:modified>
</cp:coreProperties>
</file>